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4013" r:id="rId2"/>
  </p:sldMasterIdLst>
  <p:notesMasterIdLst>
    <p:notesMasterId r:id="rId15"/>
  </p:notesMasterIdLst>
  <p:handoutMasterIdLst>
    <p:handoutMasterId r:id="rId16"/>
  </p:handoutMasterIdLst>
  <p:sldIdLst>
    <p:sldId id="396" r:id="rId3"/>
    <p:sldId id="395" r:id="rId4"/>
    <p:sldId id="376" r:id="rId5"/>
    <p:sldId id="374" r:id="rId6"/>
    <p:sldId id="387" r:id="rId7"/>
    <p:sldId id="385" r:id="rId8"/>
    <p:sldId id="391" r:id="rId9"/>
    <p:sldId id="388" r:id="rId10"/>
    <p:sldId id="389" r:id="rId11"/>
    <p:sldId id="393" r:id="rId12"/>
    <p:sldId id="394" r:id="rId13"/>
    <p:sldId id="381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Pilat Light" panose="020B0403030000000004" pitchFamily="34" charset="0"/>
      <p:regular r:id="rId21"/>
    </p:embeddedFont>
    <p:embeddedFont>
      <p:font typeface="Pilat Wide Heavy" panose="020B0905030000000004" pitchFamily="34" charset="0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rke, Christopher" initials="CC" lastIdx="1" clrIdx="0">
    <p:extLst>
      <p:ext uri="{19B8F6BF-5375-455C-9EA6-DF929625EA0E}">
        <p15:presenceInfo xmlns:p15="http://schemas.microsoft.com/office/powerpoint/2012/main" userId="S-1-5-21-746137067-688789844-839522115-22948" providerId="AD"/>
      </p:ext>
    </p:extLst>
  </p:cmAuthor>
  <p:cmAuthor id="2" name="Mehigan, Jessica" initials="MJ" lastIdx="5" clrIdx="1">
    <p:extLst>
      <p:ext uri="{19B8F6BF-5375-455C-9EA6-DF929625EA0E}">
        <p15:presenceInfo xmlns:p15="http://schemas.microsoft.com/office/powerpoint/2012/main" userId="S-1-5-21-746137067-688789844-839522115-23497" providerId="AD"/>
      </p:ext>
    </p:extLst>
  </p:cmAuthor>
  <p:cmAuthor id="3" name="Mehigan, Jessica" initials="MJ [2]" lastIdx="25" clrIdx="2">
    <p:extLst>
      <p:ext uri="{19B8F6BF-5375-455C-9EA6-DF929625EA0E}">
        <p15:presenceInfo xmlns:p15="http://schemas.microsoft.com/office/powerpoint/2012/main" userId="S::Jessica.Mehigan@portvancouver.com::3027d3aa-a3c3-4c8a-b2a1-1f833b59f71f" providerId="AD"/>
      </p:ext>
    </p:extLst>
  </p:cmAuthor>
  <p:cmAuthor id="4" name="Natalie Kenrick" initials="NK" lastIdx="13" clrIdx="3">
    <p:extLst>
      <p:ext uri="{19B8F6BF-5375-455C-9EA6-DF929625EA0E}">
        <p15:presenceInfo xmlns:p15="http://schemas.microsoft.com/office/powerpoint/2012/main" userId="S::nkenrick@dpworld.com::6116a7c3-3ce0-437d-8eac-c0a089ec41f6" providerId="AD"/>
      </p:ext>
    </p:extLst>
  </p:cmAuthor>
  <p:cmAuthor id="5" name="Bill Kalmakoff" initials="BK" lastIdx="3" clrIdx="4">
    <p:extLst>
      <p:ext uri="{19B8F6BF-5375-455C-9EA6-DF929625EA0E}">
        <p15:presenceInfo xmlns:p15="http://schemas.microsoft.com/office/powerpoint/2012/main" userId="S::bill.kalmakoff@dpworld.com::386f5478-ef1f-4c15-b305-57ff995fc239" providerId="AD"/>
      </p:ext>
    </p:extLst>
  </p:cmAuthor>
  <p:cmAuthor id="6" name="Issa Piccone Squadrito" initials="IS" lastIdx="1" clrIdx="5">
    <p:extLst>
      <p:ext uri="{19B8F6BF-5375-455C-9EA6-DF929625EA0E}">
        <p15:presenceInfo xmlns:p15="http://schemas.microsoft.com/office/powerpoint/2012/main" userId="S::isquadrito@dpworld.com::26a8a42c-97f1-4c55-a48b-0f91805b7f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00000"/>
    <a:srgbClr val="00E68C"/>
    <a:srgbClr val="AFABAB"/>
    <a:srgbClr val="A1A4AC"/>
    <a:srgbClr val="0F0F19"/>
    <a:srgbClr val="3230BE"/>
    <a:srgbClr val="FFBD00"/>
    <a:srgbClr val="FF3C14"/>
    <a:srgbClr val="FF22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21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E39F8F-1066-4A01-95CF-3E62D96475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Pilat Light" panose="020B04030300000000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F7B2F0-D58E-41DF-ABAF-EF7190A8CA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34864-1029-455F-BB67-2F6523867862}" type="datetimeFigureOut">
              <a:rPr lang="en-US" smtClean="0">
                <a:latin typeface="Pilat Light" panose="020B0403030000000004" pitchFamily="34" charset="0"/>
              </a:rPr>
              <a:t>1/6/2023</a:t>
            </a:fld>
            <a:endParaRPr lang="en-US">
              <a:latin typeface="Pilat Light" panose="020B04030300000000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35618E-DEAC-4D5E-8587-CE9596EE5C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Pilat Light" panose="020B04030300000000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C4325-7378-419E-9B97-13D11E5C96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BB04A-7D5C-4EC1-895E-87680CDC2911}" type="slidenum">
              <a:rPr lang="en-US" smtClean="0">
                <a:latin typeface="Pilat Light" panose="020B0403030000000004" pitchFamily="34" charset="0"/>
              </a:rPr>
              <a:t>‹#›</a:t>
            </a:fld>
            <a:endParaRPr lang="en-US">
              <a:latin typeface="Pilat Light" panose="020B0403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360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ilat Light" panose="020B04030300000000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ilat Light" panose="020B0403030000000004" pitchFamily="34" charset="0"/>
              </a:defRPr>
            </a:lvl1pPr>
          </a:lstStyle>
          <a:p>
            <a:fld id="{C103FC69-A716-435F-B9FF-13A3DF7B4083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ilat Light" panose="020B04030300000000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ilat Light" panose="020B0403030000000004" pitchFamily="34" charset="0"/>
              </a:defRPr>
            </a:lvl1pPr>
          </a:lstStyle>
          <a:p>
            <a:fld id="{66D7F56D-8183-4A1F-A48F-AA9FB15B6C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5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ilat Light" panose="020B04030300000000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ilat Light" panose="020B04030300000000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ilat Light" panose="020B04030300000000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ilat Light" panose="020B04030300000000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ilat Light" panose="020B04030300000000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7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7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7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30.sv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jpe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png"/><Relationship Id="rId4" Type="http://schemas.openxmlformats.org/officeDocument/2006/relationships/image" Target="../media/image1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png"/><Relationship Id="rId4" Type="http://schemas.openxmlformats.org/officeDocument/2006/relationships/image" Target="../media/image16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2.png"/><Relationship Id="rId4" Type="http://schemas.openxmlformats.org/officeDocument/2006/relationships/image" Target="../media/image16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svg"/><Relationship Id="rId5" Type="http://schemas.openxmlformats.org/officeDocument/2006/relationships/image" Target="../media/image1.png"/><Relationship Id="rId4" Type="http://schemas.openxmlformats.org/officeDocument/2006/relationships/image" Target="../media/image16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8.sv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8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7.sv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l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C2F5E9-5F5E-402B-8868-6EA294C4E00B}"/>
              </a:ext>
            </a:extLst>
          </p:cNvPr>
          <p:cNvSpPr/>
          <p:nvPr userDrawn="1"/>
        </p:nvSpPr>
        <p:spPr>
          <a:xfrm>
            <a:off x="0" y="0"/>
            <a:ext cx="12202885" cy="6858000"/>
          </a:xfrm>
          <a:prstGeom prst="rect">
            <a:avLst/>
          </a:prstGeom>
          <a:solidFill>
            <a:srgbClr val="1E1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ght Blue">
            <a:extLst>
              <a:ext uri="{FF2B5EF4-FFF2-40B4-BE49-F238E27FC236}">
                <a16:creationId xmlns:a16="http://schemas.microsoft.com/office/drawing/2014/main" id="{8079D811-F169-428C-A11F-6757B7A07B2F}"/>
              </a:ext>
            </a:extLst>
          </p:cNvPr>
          <p:cNvSpPr/>
          <p:nvPr userDrawn="1"/>
        </p:nvSpPr>
        <p:spPr>
          <a:xfrm rot="15300000">
            <a:off x="4054184" y="-3154922"/>
            <a:ext cx="10428036" cy="9323976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90000">
                <a:srgbClr val="312A8B">
                  <a:alpha val="0"/>
                </a:srgbClr>
              </a:gs>
              <a:gs pos="24000">
                <a:srgbClr val="312A8B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9" name="Light Blue">
            <a:extLst>
              <a:ext uri="{FF2B5EF4-FFF2-40B4-BE49-F238E27FC236}">
                <a16:creationId xmlns:a16="http://schemas.microsoft.com/office/drawing/2014/main" id="{0587F96D-FCCD-4F8C-9C4C-ADC17455CC97}"/>
              </a:ext>
            </a:extLst>
          </p:cNvPr>
          <p:cNvSpPr/>
          <p:nvPr userDrawn="1"/>
        </p:nvSpPr>
        <p:spPr>
          <a:xfrm rot="9669243">
            <a:off x="-939113" y="-3901261"/>
            <a:ext cx="9822144" cy="8782232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100000">
                <a:srgbClr val="5154B6">
                  <a:alpha val="0"/>
                </a:srgbClr>
              </a:gs>
              <a:gs pos="26000">
                <a:srgbClr val="5154B6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0" name="Light Blue">
            <a:extLst>
              <a:ext uri="{FF2B5EF4-FFF2-40B4-BE49-F238E27FC236}">
                <a16:creationId xmlns:a16="http://schemas.microsoft.com/office/drawing/2014/main" id="{DCF6F7C6-759B-49B3-BFA2-E5A58E16074F}"/>
              </a:ext>
            </a:extLst>
          </p:cNvPr>
          <p:cNvSpPr/>
          <p:nvPr userDrawn="1"/>
        </p:nvSpPr>
        <p:spPr>
          <a:xfrm rot="9669243">
            <a:off x="-3866786" y="78809"/>
            <a:ext cx="10755282" cy="9616574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3000">
                <a:srgbClr val="281E4C">
                  <a:alpha val="0"/>
                </a:srgbClr>
              </a:gs>
              <a:gs pos="0">
                <a:srgbClr val="281E4C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Light Blue">
            <a:extLst>
              <a:ext uri="{FF2B5EF4-FFF2-40B4-BE49-F238E27FC236}">
                <a16:creationId xmlns:a16="http://schemas.microsoft.com/office/drawing/2014/main" id="{454491A6-2A3D-4907-9633-218FE84DD123}"/>
              </a:ext>
            </a:extLst>
          </p:cNvPr>
          <p:cNvSpPr/>
          <p:nvPr userDrawn="1"/>
        </p:nvSpPr>
        <p:spPr>
          <a:xfrm rot="9669243">
            <a:off x="-296471" y="577049"/>
            <a:ext cx="12784940" cy="11431344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58000">
                <a:srgbClr val="1E1343">
                  <a:alpha val="0"/>
                </a:srgbClr>
              </a:gs>
              <a:gs pos="0">
                <a:srgbClr val="1E1343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2" name="Light Blue">
            <a:extLst>
              <a:ext uri="{FF2B5EF4-FFF2-40B4-BE49-F238E27FC236}">
                <a16:creationId xmlns:a16="http://schemas.microsoft.com/office/drawing/2014/main" id="{74683081-7DBA-4DCB-AAD5-D5421039CC6E}"/>
              </a:ext>
            </a:extLst>
          </p:cNvPr>
          <p:cNvSpPr/>
          <p:nvPr userDrawn="1"/>
        </p:nvSpPr>
        <p:spPr>
          <a:xfrm rot="9669243">
            <a:off x="7613716" y="105950"/>
            <a:ext cx="10092738" cy="9024176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100000">
                <a:srgbClr val="3E3C90">
                  <a:alpha val="0"/>
                </a:srgbClr>
              </a:gs>
              <a:gs pos="18000">
                <a:srgbClr val="3E3C90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7D87205-52D6-4B42-9208-D2B495F498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765" y="1914362"/>
            <a:ext cx="4386470" cy="271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l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C2F5E9-5F5E-402B-8868-6EA294C4E00B}"/>
              </a:ext>
            </a:extLst>
          </p:cNvPr>
          <p:cNvSpPr/>
          <p:nvPr userDrawn="1"/>
        </p:nvSpPr>
        <p:spPr>
          <a:xfrm>
            <a:off x="0" y="0"/>
            <a:ext cx="12202885" cy="6858000"/>
          </a:xfrm>
          <a:prstGeom prst="rect">
            <a:avLst/>
          </a:prstGeom>
          <a:solidFill>
            <a:srgbClr val="1E1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ght Blue">
            <a:extLst>
              <a:ext uri="{FF2B5EF4-FFF2-40B4-BE49-F238E27FC236}">
                <a16:creationId xmlns:a16="http://schemas.microsoft.com/office/drawing/2014/main" id="{8079D811-F169-428C-A11F-6757B7A07B2F}"/>
              </a:ext>
            </a:extLst>
          </p:cNvPr>
          <p:cNvSpPr/>
          <p:nvPr userDrawn="1"/>
        </p:nvSpPr>
        <p:spPr>
          <a:xfrm rot="15300000">
            <a:off x="4054184" y="-3154922"/>
            <a:ext cx="10428036" cy="9323976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90000">
                <a:srgbClr val="312A8B">
                  <a:alpha val="0"/>
                </a:srgbClr>
              </a:gs>
              <a:gs pos="24000">
                <a:srgbClr val="312A8B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9" name="Light Blue">
            <a:extLst>
              <a:ext uri="{FF2B5EF4-FFF2-40B4-BE49-F238E27FC236}">
                <a16:creationId xmlns:a16="http://schemas.microsoft.com/office/drawing/2014/main" id="{0587F96D-FCCD-4F8C-9C4C-ADC17455CC97}"/>
              </a:ext>
            </a:extLst>
          </p:cNvPr>
          <p:cNvSpPr/>
          <p:nvPr userDrawn="1"/>
        </p:nvSpPr>
        <p:spPr>
          <a:xfrm rot="9669243">
            <a:off x="-939113" y="-3901261"/>
            <a:ext cx="9822144" cy="8782232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100000">
                <a:srgbClr val="5154B6">
                  <a:alpha val="0"/>
                </a:srgbClr>
              </a:gs>
              <a:gs pos="26000">
                <a:srgbClr val="5154B6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0" name="Light Blue">
            <a:extLst>
              <a:ext uri="{FF2B5EF4-FFF2-40B4-BE49-F238E27FC236}">
                <a16:creationId xmlns:a16="http://schemas.microsoft.com/office/drawing/2014/main" id="{DCF6F7C6-759B-49B3-BFA2-E5A58E16074F}"/>
              </a:ext>
            </a:extLst>
          </p:cNvPr>
          <p:cNvSpPr/>
          <p:nvPr userDrawn="1"/>
        </p:nvSpPr>
        <p:spPr>
          <a:xfrm rot="9669243">
            <a:off x="-3866786" y="78809"/>
            <a:ext cx="10755282" cy="9616574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3000">
                <a:srgbClr val="281E4C">
                  <a:alpha val="0"/>
                </a:srgbClr>
              </a:gs>
              <a:gs pos="0">
                <a:srgbClr val="281E4C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Light Blue">
            <a:extLst>
              <a:ext uri="{FF2B5EF4-FFF2-40B4-BE49-F238E27FC236}">
                <a16:creationId xmlns:a16="http://schemas.microsoft.com/office/drawing/2014/main" id="{454491A6-2A3D-4907-9633-218FE84DD123}"/>
              </a:ext>
            </a:extLst>
          </p:cNvPr>
          <p:cNvSpPr/>
          <p:nvPr userDrawn="1"/>
        </p:nvSpPr>
        <p:spPr>
          <a:xfrm rot="9669243">
            <a:off x="-296471" y="577049"/>
            <a:ext cx="12784940" cy="11431344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58000">
                <a:srgbClr val="1E1343">
                  <a:alpha val="0"/>
                </a:srgbClr>
              </a:gs>
              <a:gs pos="0">
                <a:srgbClr val="1E1343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2" name="Light Blue">
            <a:extLst>
              <a:ext uri="{FF2B5EF4-FFF2-40B4-BE49-F238E27FC236}">
                <a16:creationId xmlns:a16="http://schemas.microsoft.com/office/drawing/2014/main" id="{74683081-7DBA-4DCB-AAD5-D5421039CC6E}"/>
              </a:ext>
            </a:extLst>
          </p:cNvPr>
          <p:cNvSpPr/>
          <p:nvPr userDrawn="1"/>
        </p:nvSpPr>
        <p:spPr>
          <a:xfrm rot="9669243">
            <a:off x="7613716" y="105950"/>
            <a:ext cx="10092738" cy="9024176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100000">
                <a:srgbClr val="3E3C90">
                  <a:alpha val="0"/>
                </a:srgbClr>
              </a:gs>
              <a:gs pos="18000">
                <a:srgbClr val="3E3C90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7D87205-52D6-4B42-9208-D2B495F498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2765" y="1914362"/>
            <a:ext cx="4386470" cy="271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71F4B3E-403F-46A2-8492-7656A8045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9DE5B78-E587-40CC-8138-5878565D9E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835"/>
          <a:stretch/>
        </p:blipFill>
        <p:spPr>
          <a:xfrm>
            <a:off x="0" y="0"/>
            <a:ext cx="12191997" cy="68869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953850-676C-4455-ABB3-D796C0DBE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9000"/>
          </a:blip>
          <a:srcRect l="923" t="923" r="923" b="923"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92D4BC4A-9202-4B7A-8E77-505F5B24BC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54462" y="609600"/>
            <a:ext cx="1868010" cy="1154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4FBE6D-B927-4F1C-8186-F331864FEBA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25" y="126"/>
            <a:ext cx="12191550" cy="68577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D69AD-A198-4236-A43E-28ADA000E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87599"/>
            <a:ext cx="9144000" cy="1969029"/>
          </a:xfrm>
        </p:spPr>
        <p:txBody>
          <a:bodyPr anchor="b"/>
          <a:lstStyle>
            <a:lvl1pPr algn="ctr">
              <a:defRPr lang="en-US" sz="6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B66F3-5203-4B02-9B0B-77B84709B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18038"/>
            <a:ext cx="9144000" cy="732895"/>
          </a:xfrm>
        </p:spPr>
        <p:txBody>
          <a:bodyPr/>
          <a:lstStyle>
            <a:lvl1pPr marL="0" indent="0" algn="ctr">
              <a:buNone/>
              <a:defRPr sz="18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9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71F4B3E-403F-46A2-8492-7656A8045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9DE5B78-E587-40CC-8138-5878565D9E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835"/>
          <a:stretch/>
        </p:blipFill>
        <p:spPr>
          <a:xfrm>
            <a:off x="0" y="0"/>
            <a:ext cx="12191997" cy="68869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953850-676C-4455-ABB3-D796C0DBE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9000"/>
          </a:blip>
          <a:srcRect l="923" t="923" r="923" b="923"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92D4BC4A-9202-4B7A-8E77-505F5B24BC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1203" y="609600"/>
            <a:ext cx="1868010" cy="1154594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FAE3089-498A-44E8-85B3-C140D863F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1203" y="2387600"/>
            <a:ext cx="9288221" cy="772459"/>
          </a:xfrm>
        </p:spPr>
        <p:txBody>
          <a:bodyPr anchor="b"/>
          <a:lstStyle>
            <a:lvl1pPr algn="l">
              <a:defRPr lang="en-US" sz="4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2B11CDB1-54C0-43AB-B691-141DFB7F7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1203" y="3313674"/>
            <a:ext cx="9288221" cy="732895"/>
          </a:xfrm>
        </p:spPr>
        <p:txBody>
          <a:bodyPr/>
          <a:lstStyle>
            <a:lvl1pPr marL="0" indent="0" algn="l">
              <a:buNone/>
              <a:defRPr sz="18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B5D1ECA-B8B6-4237-AEDC-E368ECB087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27842"/>
          <a:stretch/>
        </p:blipFill>
        <p:spPr>
          <a:xfrm>
            <a:off x="494" y="1909482"/>
            <a:ext cx="12191011" cy="494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8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BE9853B-6569-4382-A437-37264528AE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B83796-E37C-4222-8715-DDBFE3ABEA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94" y="278"/>
            <a:ext cx="12191011" cy="685744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722CCE9-45EA-4FBA-8E51-5D0A93A88F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203" y="609600"/>
            <a:ext cx="1869902" cy="1155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D69AD-A198-4236-A43E-28ADA000E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1203" y="2387600"/>
            <a:ext cx="9288221" cy="772459"/>
          </a:xfrm>
        </p:spPr>
        <p:txBody>
          <a:bodyPr anchor="b"/>
          <a:lstStyle>
            <a:lvl1pPr algn="l">
              <a:defRPr lang="en-US" sz="48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B66F3-5203-4B02-9B0B-77B84709B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1203" y="3313674"/>
            <a:ext cx="9288221" cy="732895"/>
          </a:xfrm>
        </p:spPr>
        <p:txBody>
          <a:bodyPr/>
          <a:lstStyle>
            <a:lvl1pPr marL="0" indent="0" algn="l">
              <a:buNone/>
              <a:defRPr sz="180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1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pic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71F4B3E-403F-46A2-8492-7656A8045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9DE5B78-E587-40CC-8138-5878565D9E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835"/>
          <a:stretch/>
        </p:blipFill>
        <p:spPr>
          <a:xfrm>
            <a:off x="0" y="0"/>
            <a:ext cx="12191997" cy="68869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953850-676C-4455-ABB3-D796C0DBE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9000"/>
          </a:blip>
          <a:srcRect l="923" t="923" r="923" b="923"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D69AD-A198-4236-A43E-28ADA000E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568" y="2387599"/>
            <a:ext cx="5038166" cy="1969029"/>
          </a:xfrm>
        </p:spPr>
        <p:txBody>
          <a:bodyPr anchor="b"/>
          <a:lstStyle>
            <a:lvl1pPr algn="l">
              <a:defRPr lang="en-US" sz="6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B66F3-5203-4B02-9B0B-77B84709B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568" y="4618038"/>
            <a:ext cx="5038166" cy="732895"/>
          </a:xfrm>
        </p:spPr>
        <p:txBody>
          <a:bodyPr/>
          <a:lstStyle>
            <a:lvl1pPr marL="0" indent="0" algn="l">
              <a:buNone/>
              <a:defRPr sz="18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D672DFE6-1264-4021-8556-EAEB7C7D4FE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6568" y="609600"/>
            <a:ext cx="1868010" cy="1154594"/>
          </a:xfrm>
          <a:prstGeom prst="rect">
            <a:avLst/>
          </a:prstGeom>
        </p:spPr>
      </p:pic>
      <p:sp>
        <p:nvSpPr>
          <p:cNvPr id="10" name="Picture Placeholder 31">
            <a:extLst>
              <a:ext uri="{FF2B5EF4-FFF2-40B4-BE49-F238E27FC236}">
                <a16:creationId xmlns:a16="http://schemas.microsoft.com/office/drawing/2014/main" id="{8D077A0A-FD44-4087-8077-95C1AA360CF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5998" y="-1"/>
            <a:ext cx="6096002" cy="6886921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pic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CE678F7-F3D7-4A7A-A014-5FE92A076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4D4743E-1C8D-4C6F-A7AB-834D936528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568" y="609600"/>
            <a:ext cx="1869902" cy="11556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D46056F-6F62-4AEB-AB14-B12ABF6DB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835"/>
          <a:stretch/>
        </p:blipFill>
        <p:spPr>
          <a:xfrm>
            <a:off x="-1" y="-28921"/>
            <a:ext cx="12191997" cy="6886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D69AD-A198-4236-A43E-28ADA000E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567" y="2387599"/>
            <a:ext cx="5040000" cy="1969029"/>
          </a:xfrm>
        </p:spPr>
        <p:txBody>
          <a:bodyPr anchor="b"/>
          <a:lstStyle>
            <a:lvl1pPr algn="l">
              <a:defRPr lang="en-US" sz="60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B66F3-5203-4B02-9B0B-77B84709B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568" y="4618038"/>
            <a:ext cx="5040000" cy="732895"/>
          </a:xfrm>
        </p:spPr>
        <p:txBody>
          <a:bodyPr/>
          <a:lstStyle>
            <a:lvl1pPr marL="0" indent="0" algn="l">
              <a:buNone/>
              <a:defRPr sz="1800" spc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Picture Placeholder 31">
            <a:extLst>
              <a:ext uri="{FF2B5EF4-FFF2-40B4-BE49-F238E27FC236}">
                <a16:creationId xmlns:a16="http://schemas.microsoft.com/office/drawing/2014/main" id="{8D077A0A-FD44-4087-8077-95C1AA360CF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5998" y="-1"/>
            <a:ext cx="6096002" cy="6886921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3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with pic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71F4B3E-403F-46A2-8492-7656A8045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9DE5B78-E587-40CC-8138-5878565D9E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835"/>
          <a:stretch/>
        </p:blipFill>
        <p:spPr>
          <a:xfrm>
            <a:off x="0" y="0"/>
            <a:ext cx="12191997" cy="68869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953850-676C-4455-ABB3-D796C0DBE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9000"/>
          </a:blip>
          <a:srcRect l="923" t="923" r="923" b="923"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D69AD-A198-4236-A43E-28ADA000E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568" y="2387599"/>
            <a:ext cx="9461852" cy="1969029"/>
          </a:xfrm>
        </p:spPr>
        <p:txBody>
          <a:bodyPr anchor="b"/>
          <a:lstStyle>
            <a:lvl1pPr algn="l">
              <a:defRPr lang="en-US" sz="6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B66F3-5203-4B02-9B0B-77B84709B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568" y="4618038"/>
            <a:ext cx="9461852" cy="732895"/>
          </a:xfrm>
        </p:spPr>
        <p:txBody>
          <a:bodyPr/>
          <a:lstStyle>
            <a:lvl1pPr marL="0" indent="0" algn="l">
              <a:buNone/>
              <a:defRPr sz="18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D672DFE6-1264-4021-8556-EAEB7C7D4FE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6568" y="609600"/>
            <a:ext cx="1868010" cy="115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5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with pic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EA98FFB1-D581-499B-B292-7DEC6605CD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4D4743E-1C8D-4C6F-A7AB-834D936528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568" y="609600"/>
            <a:ext cx="1869902" cy="11556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D46056F-6F62-4AEB-AB14-B12ABF6DB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835"/>
          <a:stretch/>
        </p:blipFill>
        <p:spPr>
          <a:xfrm>
            <a:off x="-1" y="-28921"/>
            <a:ext cx="12191997" cy="6886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D69AD-A198-4236-A43E-28ADA000E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566" y="2387599"/>
            <a:ext cx="9716685" cy="1969029"/>
          </a:xfrm>
        </p:spPr>
        <p:txBody>
          <a:bodyPr anchor="b"/>
          <a:lstStyle>
            <a:lvl1pPr algn="l">
              <a:defRPr lang="en-US" sz="60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B66F3-5203-4B02-9B0B-77B84709B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567" y="4618038"/>
            <a:ext cx="9716685" cy="732895"/>
          </a:xfrm>
        </p:spPr>
        <p:txBody>
          <a:bodyPr/>
          <a:lstStyle>
            <a:lvl1pPr marL="0" indent="0" algn="l">
              <a:buNone/>
              <a:defRPr sz="1800" spc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2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nimate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C2F5E9-5F5E-402B-8868-6EA294C4E00B}"/>
              </a:ext>
            </a:extLst>
          </p:cNvPr>
          <p:cNvSpPr/>
          <p:nvPr userDrawn="1"/>
        </p:nvSpPr>
        <p:spPr>
          <a:xfrm>
            <a:off x="0" y="0"/>
            <a:ext cx="12202885" cy="6858000"/>
          </a:xfrm>
          <a:prstGeom prst="rect">
            <a:avLst/>
          </a:prstGeom>
          <a:solidFill>
            <a:srgbClr val="1E1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ght Blue">
            <a:extLst>
              <a:ext uri="{FF2B5EF4-FFF2-40B4-BE49-F238E27FC236}">
                <a16:creationId xmlns:a16="http://schemas.microsoft.com/office/drawing/2014/main" id="{8079D811-F169-428C-A11F-6757B7A07B2F}"/>
              </a:ext>
            </a:extLst>
          </p:cNvPr>
          <p:cNvSpPr/>
          <p:nvPr userDrawn="1"/>
        </p:nvSpPr>
        <p:spPr>
          <a:xfrm rot="15300000">
            <a:off x="4054184" y="-3154922"/>
            <a:ext cx="10428036" cy="9323976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90000">
                <a:srgbClr val="312A8B">
                  <a:alpha val="0"/>
                </a:srgbClr>
              </a:gs>
              <a:gs pos="24000">
                <a:srgbClr val="312A8B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9" name="Light Blue">
            <a:extLst>
              <a:ext uri="{FF2B5EF4-FFF2-40B4-BE49-F238E27FC236}">
                <a16:creationId xmlns:a16="http://schemas.microsoft.com/office/drawing/2014/main" id="{0587F96D-FCCD-4F8C-9C4C-ADC17455CC97}"/>
              </a:ext>
            </a:extLst>
          </p:cNvPr>
          <p:cNvSpPr/>
          <p:nvPr userDrawn="1"/>
        </p:nvSpPr>
        <p:spPr>
          <a:xfrm rot="9669243">
            <a:off x="-939113" y="-3901261"/>
            <a:ext cx="9822144" cy="8782232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100000">
                <a:srgbClr val="5154B6">
                  <a:alpha val="0"/>
                </a:srgbClr>
              </a:gs>
              <a:gs pos="26000">
                <a:srgbClr val="5154B6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0" name="Light Blue">
            <a:extLst>
              <a:ext uri="{FF2B5EF4-FFF2-40B4-BE49-F238E27FC236}">
                <a16:creationId xmlns:a16="http://schemas.microsoft.com/office/drawing/2014/main" id="{DCF6F7C6-759B-49B3-BFA2-E5A58E16074F}"/>
              </a:ext>
            </a:extLst>
          </p:cNvPr>
          <p:cNvSpPr/>
          <p:nvPr userDrawn="1"/>
        </p:nvSpPr>
        <p:spPr>
          <a:xfrm rot="9669243">
            <a:off x="-3866786" y="78809"/>
            <a:ext cx="10755282" cy="9616574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3000">
                <a:srgbClr val="281E4C">
                  <a:alpha val="0"/>
                </a:srgbClr>
              </a:gs>
              <a:gs pos="0">
                <a:srgbClr val="281E4C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Light Blue">
            <a:extLst>
              <a:ext uri="{FF2B5EF4-FFF2-40B4-BE49-F238E27FC236}">
                <a16:creationId xmlns:a16="http://schemas.microsoft.com/office/drawing/2014/main" id="{454491A6-2A3D-4907-9633-218FE84DD123}"/>
              </a:ext>
            </a:extLst>
          </p:cNvPr>
          <p:cNvSpPr/>
          <p:nvPr userDrawn="1"/>
        </p:nvSpPr>
        <p:spPr>
          <a:xfrm rot="9669243">
            <a:off x="-296471" y="577049"/>
            <a:ext cx="12784940" cy="11431344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58000">
                <a:srgbClr val="1E1343">
                  <a:alpha val="0"/>
                </a:srgbClr>
              </a:gs>
              <a:gs pos="0">
                <a:srgbClr val="1E1343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2" name="Light Blue">
            <a:extLst>
              <a:ext uri="{FF2B5EF4-FFF2-40B4-BE49-F238E27FC236}">
                <a16:creationId xmlns:a16="http://schemas.microsoft.com/office/drawing/2014/main" id="{74683081-7DBA-4DCB-AAD5-D5421039CC6E}"/>
              </a:ext>
            </a:extLst>
          </p:cNvPr>
          <p:cNvSpPr/>
          <p:nvPr userDrawn="1"/>
        </p:nvSpPr>
        <p:spPr>
          <a:xfrm rot="9669243">
            <a:off x="7613716" y="105950"/>
            <a:ext cx="10092738" cy="9024176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100000">
                <a:srgbClr val="3E3C90">
                  <a:alpha val="0"/>
                </a:srgbClr>
              </a:gs>
              <a:gs pos="18000">
                <a:srgbClr val="3E3C90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CD69AD-A198-4236-A43E-28ADA000E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87599"/>
            <a:ext cx="9144000" cy="1969029"/>
          </a:xfrm>
        </p:spPr>
        <p:txBody>
          <a:bodyPr anchor="b"/>
          <a:lstStyle>
            <a:lvl1pPr algn="ctr">
              <a:defRPr lang="en-US" sz="6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B66F3-5203-4B02-9B0B-77B84709B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18038"/>
            <a:ext cx="9144000" cy="732895"/>
          </a:xfrm>
        </p:spPr>
        <p:txBody>
          <a:bodyPr/>
          <a:lstStyle>
            <a:lvl1pPr marL="0" indent="0" algn="ctr">
              <a:buNone/>
              <a:defRPr sz="18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29CCC-152C-4560-9450-598E12E9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87947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B0DB1-DB26-4A07-B238-CEBD694C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8794750"/>
            <a:ext cx="4114800" cy="365125"/>
          </a:xfrm>
        </p:spPr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6CF52-9235-45C5-94FA-2B1A79031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8794750"/>
            <a:ext cx="2743200" cy="365125"/>
          </a:xfrm>
        </p:spPr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7E419FEB-55E3-4A67-B9E2-6567B90F55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4462" y="609600"/>
            <a:ext cx="1868010" cy="11545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AC71A5-3197-467B-9880-53C7102EEC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25" y="126"/>
            <a:ext cx="12191550" cy="685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0444281A-AEC9-42EB-B3E7-6ACB013542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CB451B4-8634-4D34-9C10-A4B4ED1C62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135582"/>
          </a:xfrm>
        </p:spPr>
        <p:txBody>
          <a:bodyPr bIns="104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32EE534-B632-492C-864F-8574A8758F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7751"/>
          <a:stretch/>
        </p:blipFill>
        <p:spPr>
          <a:xfrm>
            <a:off x="4075834" y="3920837"/>
            <a:ext cx="8116166" cy="293716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B6B66F3-5203-4B02-9B0B-77B84709B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0" y="6084889"/>
            <a:ext cx="7410450" cy="601662"/>
          </a:xfrm>
        </p:spPr>
        <p:txBody>
          <a:bodyPr/>
          <a:lstStyle>
            <a:lvl1pPr marL="0" indent="0" algn="l">
              <a:buNone/>
              <a:defRPr sz="1800" spc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CD69AD-A198-4236-A43E-28ADA000E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0" y="4419600"/>
            <a:ext cx="7391400" cy="1499128"/>
          </a:xfrm>
        </p:spPr>
        <p:txBody>
          <a:bodyPr anchor="b"/>
          <a:lstStyle>
            <a:lvl1pPr algn="l">
              <a:defRPr lang="en-US" sz="5400" kern="1200" cap="all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10C2E87-C23E-47EA-9F1B-E5F7695E00D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2265" y="4821836"/>
            <a:ext cx="1869902" cy="11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6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pic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71F4B3E-403F-46A2-8492-7656A8045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9DE5B78-E587-40CC-8138-5878565D9E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835"/>
          <a:stretch/>
        </p:blipFill>
        <p:spPr>
          <a:xfrm>
            <a:off x="0" y="0"/>
            <a:ext cx="12191997" cy="68869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953850-676C-4455-ABB3-D796C0DBE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D69AD-A198-4236-A43E-28ADA000E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568" y="2387599"/>
            <a:ext cx="5038166" cy="1969029"/>
          </a:xfrm>
        </p:spPr>
        <p:txBody>
          <a:bodyPr anchor="b"/>
          <a:lstStyle>
            <a:lvl1pPr algn="l">
              <a:defRPr lang="en-US" sz="6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B66F3-5203-4B02-9B0B-77B84709B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568" y="4618038"/>
            <a:ext cx="5038166" cy="732895"/>
          </a:xfrm>
        </p:spPr>
        <p:txBody>
          <a:bodyPr/>
          <a:lstStyle>
            <a:lvl1pPr marL="0" indent="0" algn="l">
              <a:buNone/>
              <a:defRPr sz="18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D672DFE6-1264-4021-8556-EAEB7C7D4F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68" y="609600"/>
            <a:ext cx="1868010" cy="1154594"/>
          </a:xfrm>
          <a:prstGeom prst="rect">
            <a:avLst/>
          </a:prstGeom>
        </p:spPr>
      </p:pic>
      <p:sp>
        <p:nvSpPr>
          <p:cNvPr id="10" name="Picture Placeholder 31">
            <a:extLst>
              <a:ext uri="{FF2B5EF4-FFF2-40B4-BE49-F238E27FC236}">
                <a16:creationId xmlns:a16="http://schemas.microsoft.com/office/drawing/2014/main" id="{8D077A0A-FD44-4087-8077-95C1AA360CF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5998" y="-1"/>
            <a:ext cx="6096002" cy="6886921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4354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7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5C9882A-37E5-413B-86AB-B3850BD8A8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9882" y="0"/>
            <a:ext cx="12012118" cy="4886793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4354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9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A7ED4-9BA3-472F-BF6F-F048E49A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F05E9-5155-4C5A-BF14-C60F1649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1449388"/>
            <a:ext cx="10138388" cy="48371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87CA0-A858-4487-A553-6C36F9820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45826-87CF-472E-BADC-468F3C403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35B8FB-A473-453E-B015-E7C77C25B4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2249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5105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A7ED4-9BA3-472F-BF6F-F048E49A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F05E9-5155-4C5A-BF14-C60F1649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1" y="1449388"/>
            <a:ext cx="4453446" cy="44404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87CA0-A858-4487-A553-6C36F9820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45826-87CF-472E-BADC-468F3C403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35B8FB-A473-453E-B015-E7C77C25B4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2249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DE2C67-E034-4C8B-95F8-7157B7E5DA2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604955" y="1449388"/>
            <a:ext cx="4453446" cy="44404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0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B44F8E6F-73AA-4302-8421-8888B65919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CD75775-8A89-4B35-82E0-E05E4BF81D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440" y="1"/>
            <a:ext cx="1179656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31129-2771-4A0D-908E-6ECB5DA1A4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8264407" y="2738763"/>
            <a:ext cx="5843364" cy="1109663"/>
          </a:xfrm>
        </p:spPr>
        <p:txBody>
          <a:bodyPr anchor="ctr"/>
          <a:lstStyle>
            <a:lvl1pPr algn="l">
              <a:defRPr lang="en-US" sz="5400" kern="1200" cap="all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3200" kern="1200" cap="all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INSERT A BIG STATEMENT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21F9C90-47FD-4756-BDF3-E9F7801384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37240" y="-1"/>
            <a:ext cx="3291511" cy="2285997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F2D00427-0EA6-486C-9CC7-6D8EA1539C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37240" y="2285996"/>
            <a:ext cx="3291511" cy="2285997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5013A057-3208-429A-9BA1-F2C589BE95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7240" y="4571993"/>
            <a:ext cx="3291511" cy="2285997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21190" y="6566624"/>
            <a:ext cx="7819730" cy="131991"/>
          </a:xfrm>
        </p:spPr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5571830" cy="80961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3FFBDF1-AE55-4669-95CF-E7E1C2FAB0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299039"/>
            <a:ext cx="5571830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B735228-273C-4D2A-A2DE-C97F006F3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1910992"/>
            <a:ext cx="5571830" cy="43755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C86693-89F1-4D6F-B319-4BE60CA985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/>
          </a:blip>
          <a:srcRect l="55225" t="1460" r="44158" b="1460"/>
          <a:stretch/>
        </p:blipFill>
        <p:spPr>
          <a:xfrm>
            <a:off x="6698750" y="1"/>
            <a:ext cx="77492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C3227A-A5AA-4AC7-9E79-AEE1330805A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2288" r="2288"/>
          <a:stretch/>
        </p:blipFill>
        <p:spPr>
          <a:xfrm>
            <a:off x="-24630" y="-15394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391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BD350BA7-1469-4C12-B84F-C0A0CC112A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40F962-3FC2-47DB-AB83-5BDA5153BA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5265" t="923" r="55508" b="923"/>
          <a:stretch/>
        </p:blipFill>
        <p:spPr>
          <a:xfrm>
            <a:off x="3022899" y="1"/>
            <a:ext cx="2388198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21F9C90-47FD-4756-BDF3-E9F7801384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1"/>
            <a:ext cx="3022898" cy="6857991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21190" y="6566624"/>
            <a:ext cx="7819730" cy="131991"/>
          </a:xfrm>
        </p:spPr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6618" y="371913"/>
            <a:ext cx="5894302" cy="80961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3FFBDF1-AE55-4669-95CF-E7E1C2FAB0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6618" y="1299039"/>
            <a:ext cx="5894302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B735228-273C-4D2A-A2DE-C97F006F3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618" y="1910992"/>
            <a:ext cx="5894302" cy="43755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8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picture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A7ED4-9BA3-472F-BF6F-F048E49A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F05E9-5155-4C5A-BF14-C60F1649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3463962"/>
            <a:ext cx="2444941" cy="2822538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87CA0-A858-4487-A553-6C36F9820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45826-87CF-472E-BADC-468F3C403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35B8FB-A473-453E-B015-E7C77C25B4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2249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298D1C6-C6B9-4F1D-8737-6D3FCF2E676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448106" y="3463962"/>
            <a:ext cx="2444941" cy="2822538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BAAB7C-E5AE-4C54-B646-62AE3CA7B01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72042" y="3463962"/>
            <a:ext cx="2444941" cy="2822538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4D16F93-B9C8-4AF1-A130-D4AC0985D54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295979" y="3463962"/>
            <a:ext cx="2444941" cy="2822538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Picture Placeholder 29">
            <a:extLst>
              <a:ext uri="{FF2B5EF4-FFF2-40B4-BE49-F238E27FC236}">
                <a16:creationId xmlns:a16="http://schemas.microsoft.com/office/drawing/2014/main" id="{34872E8B-6ED7-4497-9771-1CE3F950F6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4170" y="1538344"/>
            <a:ext cx="2444941" cy="1663921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12" name="Picture Placeholder 29">
            <a:extLst>
              <a:ext uri="{FF2B5EF4-FFF2-40B4-BE49-F238E27FC236}">
                <a16:creationId xmlns:a16="http://schemas.microsoft.com/office/drawing/2014/main" id="{4F0BED94-DBFD-4A8F-A8BD-AE4EFDEAEC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448106" y="1538344"/>
            <a:ext cx="2444941" cy="1663921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22BE5381-4660-4296-952B-49298D91383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72042" y="1538344"/>
            <a:ext cx="2444941" cy="1663921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14" name="Picture Placeholder 29">
            <a:extLst>
              <a:ext uri="{FF2B5EF4-FFF2-40B4-BE49-F238E27FC236}">
                <a16:creationId xmlns:a16="http://schemas.microsoft.com/office/drawing/2014/main" id="{AA69DB6A-138D-44E4-A16A-C84FD57DDCF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95979" y="1538344"/>
            <a:ext cx="2444941" cy="1663921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4A7808-5A3E-43F1-9BFE-234CF79C77C2}"/>
              </a:ext>
            </a:extLst>
          </p:cNvPr>
          <p:cNvCxnSpPr>
            <a:cxnSpLocks/>
          </p:cNvCxnSpPr>
          <p:nvPr userDrawn="1"/>
        </p:nvCxnSpPr>
        <p:spPr>
          <a:xfrm>
            <a:off x="3208609" y="1538344"/>
            <a:ext cx="0" cy="4748156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468B03-AC85-4854-9928-6EC548F43128}"/>
              </a:ext>
            </a:extLst>
          </p:cNvPr>
          <p:cNvCxnSpPr>
            <a:cxnSpLocks/>
          </p:cNvCxnSpPr>
          <p:nvPr userDrawn="1"/>
        </p:nvCxnSpPr>
        <p:spPr>
          <a:xfrm>
            <a:off x="6132545" y="1538344"/>
            <a:ext cx="0" cy="4748156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8477B5-2DA5-4916-9DC3-59DDF28021F3}"/>
              </a:ext>
            </a:extLst>
          </p:cNvPr>
          <p:cNvCxnSpPr>
            <a:cxnSpLocks/>
          </p:cNvCxnSpPr>
          <p:nvPr userDrawn="1"/>
        </p:nvCxnSpPr>
        <p:spPr>
          <a:xfrm>
            <a:off x="9056481" y="1538344"/>
            <a:ext cx="0" cy="4748156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E9258E8-51C4-46DA-9289-0D05523CA9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88" r="2288"/>
          <a:stretch/>
        </p:blipFill>
        <p:spPr>
          <a:xfrm>
            <a:off x="-24630" y="-15394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87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33973" y="6566624"/>
            <a:ext cx="1406946" cy="131991"/>
          </a:xfrm>
        </p:spPr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3447679" cy="12523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BD2D6F1B-060A-46EF-AF1B-F5B0C2564A6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51724" y="1"/>
            <a:ext cx="2754177" cy="2190710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8" name="Picture Placeholder 30">
            <a:extLst>
              <a:ext uri="{FF2B5EF4-FFF2-40B4-BE49-F238E27FC236}">
                <a16:creationId xmlns:a16="http://schemas.microsoft.com/office/drawing/2014/main" id="{1370501F-3CBE-43C7-A957-B7595288A45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1724" y="4817327"/>
            <a:ext cx="2754177" cy="2040671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540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C80AE9-E823-4C24-82E6-D8AFA0F6A4EC}"/>
              </a:ext>
            </a:extLst>
          </p:cNvPr>
          <p:cNvSpPr/>
          <p:nvPr userDrawn="1"/>
        </p:nvSpPr>
        <p:spPr>
          <a:xfrm>
            <a:off x="7095583" y="1"/>
            <a:ext cx="2754177" cy="35072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CF99AB-EC9A-4FD8-909A-68B75D501E9C}"/>
              </a:ext>
            </a:extLst>
          </p:cNvPr>
          <p:cNvSpPr/>
          <p:nvPr userDrawn="1"/>
        </p:nvSpPr>
        <p:spPr>
          <a:xfrm>
            <a:off x="4251723" y="2259654"/>
            <a:ext cx="2754177" cy="24573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7C689E-3CF6-4289-9BA0-555942DF8032}"/>
              </a:ext>
            </a:extLst>
          </p:cNvPr>
          <p:cNvSpPr/>
          <p:nvPr userDrawn="1"/>
        </p:nvSpPr>
        <p:spPr>
          <a:xfrm>
            <a:off x="7095583" y="3607496"/>
            <a:ext cx="2754177" cy="32505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3B5256-FE15-487C-A013-8735C98636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14275" y="3820438"/>
            <a:ext cx="2255610" cy="2647269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lang="en-US" sz="1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10000"/>
              </a:lnSpc>
              <a:spcBef>
                <a:spcPts val="600"/>
              </a:spcBef>
              <a:defRPr sz="1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0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 sz="900">
                <a:solidFill>
                  <a:schemeClr val="bg1"/>
                </a:solidFill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B5CF6FB-0F24-48C4-A742-F83EC8968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4275" y="481265"/>
            <a:ext cx="2255610" cy="267529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lang="en-US" sz="1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10000"/>
              </a:lnSpc>
              <a:spcBef>
                <a:spcPts val="600"/>
              </a:spcBef>
              <a:defRPr sz="1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0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 sz="900">
                <a:solidFill>
                  <a:schemeClr val="bg1"/>
                </a:solidFill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6FC1236F-588C-4839-94BC-D959F80E54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5919" y="2448102"/>
            <a:ext cx="2255610" cy="202353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 baseline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600"/>
              </a:spcBef>
              <a:defRPr sz="1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0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31">
            <a:extLst>
              <a:ext uri="{FF2B5EF4-FFF2-40B4-BE49-F238E27FC236}">
                <a16:creationId xmlns:a16="http://schemas.microsoft.com/office/drawing/2014/main" id="{9003BA64-7A61-4257-8CC0-B40D518AAD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333973" y="371914"/>
            <a:ext cx="1858027" cy="5914586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95C5D600-92A9-419D-8C4B-B809327D32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780302"/>
            <a:ext cx="3447679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5880EDB-AB7F-4EB3-B249-F3F08D95A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891115"/>
            <a:ext cx="3487536" cy="33953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3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g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827E015-4A00-4F4D-B76E-2387680770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984" t="6246" r="38862" b="7374"/>
          <a:stretch/>
        </p:blipFill>
        <p:spPr>
          <a:xfrm>
            <a:off x="5348614" y="371915"/>
            <a:ext cx="2130769" cy="6035325"/>
          </a:xfrm>
          <a:custGeom>
            <a:avLst/>
            <a:gdLst>
              <a:gd name="connsiteX0" fmla="*/ 0 w 2130769"/>
              <a:gd name="connsiteY0" fmla="*/ 0 h 6035325"/>
              <a:gd name="connsiteX1" fmla="*/ 2130769 w 2130769"/>
              <a:gd name="connsiteY1" fmla="*/ 0 h 6035325"/>
              <a:gd name="connsiteX2" fmla="*/ 2130769 w 2130769"/>
              <a:gd name="connsiteY2" fmla="*/ 6035325 h 6035325"/>
              <a:gd name="connsiteX3" fmla="*/ 0 w 2130769"/>
              <a:gd name="connsiteY3" fmla="*/ 6035325 h 603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0769" h="6035325">
                <a:moveTo>
                  <a:pt x="0" y="0"/>
                </a:moveTo>
                <a:lnTo>
                  <a:pt x="2130769" y="0"/>
                </a:lnTo>
                <a:lnTo>
                  <a:pt x="2130769" y="6035325"/>
                </a:lnTo>
                <a:lnTo>
                  <a:pt x="0" y="6035325"/>
                </a:ln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F0D988-BEEE-4124-84A1-AA724DA03C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293" t="6246" r="4553" b="7374"/>
          <a:stretch/>
        </p:blipFill>
        <p:spPr>
          <a:xfrm>
            <a:off x="9610150" y="371915"/>
            <a:ext cx="2130769" cy="6035325"/>
          </a:xfrm>
          <a:custGeom>
            <a:avLst/>
            <a:gdLst>
              <a:gd name="connsiteX0" fmla="*/ 0 w 2130769"/>
              <a:gd name="connsiteY0" fmla="*/ 0 h 6035325"/>
              <a:gd name="connsiteX1" fmla="*/ 2130769 w 2130769"/>
              <a:gd name="connsiteY1" fmla="*/ 0 h 6035325"/>
              <a:gd name="connsiteX2" fmla="*/ 2130769 w 2130769"/>
              <a:gd name="connsiteY2" fmla="*/ 6035325 h 6035325"/>
              <a:gd name="connsiteX3" fmla="*/ 0 w 2130769"/>
              <a:gd name="connsiteY3" fmla="*/ 6035325 h 603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0769" h="6035325">
                <a:moveTo>
                  <a:pt x="0" y="0"/>
                </a:moveTo>
                <a:lnTo>
                  <a:pt x="2130769" y="0"/>
                </a:lnTo>
                <a:lnTo>
                  <a:pt x="2130769" y="6035325"/>
                </a:lnTo>
                <a:lnTo>
                  <a:pt x="0" y="6035325"/>
                </a:lnTo>
                <a:close/>
              </a:path>
            </a:pathLst>
          </a:cu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33973" y="6566624"/>
            <a:ext cx="1406946" cy="131991"/>
          </a:xfrm>
        </p:spPr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4448663" cy="12523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95C5D600-92A9-419D-8C4B-B809327D32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780302"/>
            <a:ext cx="4448663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5880EDB-AB7F-4EB3-B249-F3F08D95A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69" y="2891115"/>
            <a:ext cx="4448663" cy="33953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337AE2-D31C-42D6-A342-6F6F707D3ED4}"/>
              </a:ext>
            </a:extLst>
          </p:cNvPr>
          <p:cNvSpPr/>
          <p:nvPr userDrawn="1"/>
        </p:nvSpPr>
        <p:spPr>
          <a:xfrm>
            <a:off x="7479383" y="371914"/>
            <a:ext cx="2130769" cy="60353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44">
            <a:extLst>
              <a:ext uri="{FF2B5EF4-FFF2-40B4-BE49-F238E27FC236}">
                <a16:creationId xmlns:a16="http://schemas.microsoft.com/office/drawing/2014/main" id="{A1B029F4-5221-4F0D-877A-F594E152F9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36505" y="3194137"/>
            <a:ext cx="1716066" cy="2893512"/>
          </a:xfrm>
        </p:spPr>
        <p:txBody>
          <a:bodyPr anchor="t"/>
          <a:lstStyle>
            <a:lvl1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 lang="en-US" sz="4400" b="1" kern="1200" spc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ilat Light" panose="020B04030300000000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66D1E609-7E91-4936-86CA-36E1C1D7BA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8456" y="3194137"/>
            <a:ext cx="1716066" cy="2893512"/>
          </a:xfrm>
        </p:spPr>
        <p:txBody>
          <a:bodyPr anchor="t"/>
          <a:lstStyle>
            <a:lvl1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 lang="en-US" sz="4400" b="1" kern="1200" spc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ilat Light" panose="020B04030300000000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37977F34-99AB-404D-A90F-FBDB6747A1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32932" y="3194137"/>
            <a:ext cx="1716066" cy="2893512"/>
          </a:xfrm>
        </p:spPr>
        <p:txBody>
          <a:bodyPr anchor="t"/>
          <a:lstStyle>
            <a:lvl1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 lang="en-US" sz="4400" b="1" kern="1200" spc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ilat Light" panose="020B04030300000000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40D22F-8259-4844-A636-F632DAC4C265}"/>
              </a:ext>
            </a:extLst>
          </p:cNvPr>
          <p:cNvCxnSpPr>
            <a:cxnSpLocks/>
          </p:cNvCxnSpPr>
          <p:nvPr userDrawn="1"/>
        </p:nvCxnSpPr>
        <p:spPr>
          <a:xfrm>
            <a:off x="5491291" y="2961981"/>
            <a:ext cx="1761279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BB78B85-1748-4423-9625-E7F53B7A66AF}"/>
              </a:ext>
            </a:extLst>
          </p:cNvPr>
          <p:cNvCxnSpPr>
            <a:cxnSpLocks/>
          </p:cNvCxnSpPr>
          <p:nvPr userDrawn="1"/>
        </p:nvCxnSpPr>
        <p:spPr>
          <a:xfrm>
            <a:off x="9812770" y="2961981"/>
            <a:ext cx="1761279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A2867B3-05ED-4E15-9469-181076D1BADA}"/>
              </a:ext>
            </a:extLst>
          </p:cNvPr>
          <p:cNvCxnSpPr>
            <a:cxnSpLocks/>
          </p:cNvCxnSpPr>
          <p:nvPr userDrawn="1"/>
        </p:nvCxnSpPr>
        <p:spPr>
          <a:xfrm>
            <a:off x="7733449" y="2961981"/>
            <a:ext cx="1761279" cy="0"/>
          </a:xfrm>
          <a:prstGeom prst="line">
            <a:avLst/>
          </a:prstGeom>
          <a:ln>
            <a:gradFill>
              <a:gsLst>
                <a:gs pos="27440">
                  <a:schemeClr val="tx1"/>
                </a:gs>
                <a:gs pos="0">
                  <a:schemeClr val="tx1">
                    <a:alpha val="0"/>
                  </a:schemeClr>
                </a:gs>
                <a:gs pos="76000">
                  <a:schemeClr val="tx2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6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ttom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1380A52-1DCF-4501-912F-023D07A58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073378DF-A424-4661-94AF-1D25FAE62DF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4484" y="4260028"/>
            <a:ext cx="12007516" cy="2597972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4354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777316-F15E-4A68-94E8-A06E89AB3F6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2288" r="2288"/>
          <a:stretch/>
        </p:blipFill>
        <p:spPr>
          <a:xfrm>
            <a:off x="-24630" y="-15394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74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4354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822DE3-C867-1445-9E7E-1E670C6994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58963" y="3252788"/>
            <a:ext cx="1903412" cy="1633537"/>
          </a:xfrm>
        </p:spPr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1897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ttom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CB5A0ED7-336A-44AA-B769-63E8CCCE9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EB064DC-5F66-4B7E-8BDB-36F3F22EEC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4484" y="4260028"/>
            <a:ext cx="12007516" cy="2597972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4354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C7E39C-9BD6-4280-BCCB-382E524DFD15}"/>
              </a:ext>
            </a:extLst>
          </p:cNvPr>
          <p:cNvCxnSpPr>
            <a:cxnSpLocks/>
          </p:cNvCxnSpPr>
          <p:nvPr userDrawn="1"/>
        </p:nvCxnSpPr>
        <p:spPr>
          <a:xfrm>
            <a:off x="524169" y="1866102"/>
            <a:ext cx="11216750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CAF5A773-9E79-4ACA-A33A-8517A56CF6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169" y="201122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1" name="Text Placeholder 65">
            <a:extLst>
              <a:ext uri="{FF2B5EF4-FFF2-40B4-BE49-F238E27FC236}">
                <a16:creationId xmlns:a16="http://schemas.microsoft.com/office/drawing/2014/main" id="{4B88F6F9-6BEC-4C37-BD1C-087BA6761B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4168" y="1571323"/>
            <a:ext cx="11216751" cy="156081"/>
          </a:xfrm>
        </p:spPr>
        <p:txBody>
          <a:bodyPr anchor="b"/>
          <a:lstStyle>
            <a:lvl1pPr>
              <a:defRPr lang="en-US" sz="1100" b="1" kern="1200" spc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9F3B63-2CD8-4EC0-BC96-9D02B4A5DEAD}"/>
              </a:ext>
            </a:extLst>
          </p:cNvPr>
          <p:cNvCxnSpPr>
            <a:cxnSpLocks/>
          </p:cNvCxnSpPr>
          <p:nvPr userDrawn="1"/>
        </p:nvCxnSpPr>
        <p:spPr>
          <a:xfrm>
            <a:off x="524169" y="2842146"/>
            <a:ext cx="11216750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A4D276-6DF9-47A6-8C91-4BC40BFB0C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24128" y="201122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0D0876D6-6110-44DE-B361-4D1EE6C018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087" y="201122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19B82381-A524-4CF1-88C3-E47B039C5D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24046" y="201122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518F93-1BD5-4D96-B71D-8D2A59DD6BB4}"/>
              </a:ext>
            </a:extLst>
          </p:cNvPr>
          <p:cNvCxnSpPr>
            <a:cxnSpLocks/>
          </p:cNvCxnSpPr>
          <p:nvPr userDrawn="1"/>
        </p:nvCxnSpPr>
        <p:spPr>
          <a:xfrm>
            <a:off x="3246728" y="2009940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5708CE-946D-4CEC-AD22-2A49D919E3F4}"/>
              </a:ext>
            </a:extLst>
          </p:cNvPr>
          <p:cNvCxnSpPr>
            <a:cxnSpLocks/>
          </p:cNvCxnSpPr>
          <p:nvPr userDrawn="1"/>
        </p:nvCxnSpPr>
        <p:spPr>
          <a:xfrm>
            <a:off x="6144040" y="2009940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D08147-6C7D-4ADD-890B-7F1338DC972D}"/>
              </a:ext>
            </a:extLst>
          </p:cNvPr>
          <p:cNvCxnSpPr>
            <a:cxnSpLocks/>
          </p:cNvCxnSpPr>
          <p:nvPr userDrawn="1"/>
        </p:nvCxnSpPr>
        <p:spPr>
          <a:xfrm>
            <a:off x="9031078" y="2009940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42FA2EFB-779E-4F8B-8E04-B2A0297127A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4169" y="2987269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365375DA-3DBB-40FB-B234-D52E9BABE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4128" y="2987269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A32F1568-E15A-4B74-AAAB-30E7B47C0B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24087" y="2987269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159C22A8-6359-472D-88C1-9503461C4D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24046" y="2987269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85798D-2F19-4A97-8B1F-D500B03A7048}"/>
              </a:ext>
            </a:extLst>
          </p:cNvPr>
          <p:cNvCxnSpPr>
            <a:cxnSpLocks/>
          </p:cNvCxnSpPr>
          <p:nvPr userDrawn="1"/>
        </p:nvCxnSpPr>
        <p:spPr>
          <a:xfrm>
            <a:off x="3246728" y="2985985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39FFED-F4BA-40BC-AF13-6FF1AC06305C}"/>
              </a:ext>
            </a:extLst>
          </p:cNvPr>
          <p:cNvCxnSpPr>
            <a:cxnSpLocks/>
          </p:cNvCxnSpPr>
          <p:nvPr userDrawn="1"/>
        </p:nvCxnSpPr>
        <p:spPr>
          <a:xfrm>
            <a:off x="6144040" y="2985985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1B24FDB-7FFE-4AE0-8CA9-8ED2B75F883D}"/>
              </a:ext>
            </a:extLst>
          </p:cNvPr>
          <p:cNvCxnSpPr>
            <a:cxnSpLocks/>
          </p:cNvCxnSpPr>
          <p:nvPr userDrawn="1"/>
        </p:nvCxnSpPr>
        <p:spPr>
          <a:xfrm>
            <a:off x="9031078" y="2985985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50E71654-A12E-488E-9019-00EAA57CE7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2288" r="2288"/>
          <a:stretch/>
        </p:blipFill>
        <p:spPr>
          <a:xfrm>
            <a:off x="-24630" y="-15394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35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lny sta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phic 43">
            <a:extLst>
              <a:ext uri="{FF2B5EF4-FFF2-40B4-BE49-F238E27FC236}">
                <a16:creationId xmlns:a16="http://schemas.microsoft.com/office/drawing/2014/main" id="{993018CB-3071-4911-AAC5-5D86E8E23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4354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C7E39C-9BD6-4280-BCCB-382E524DFD15}"/>
              </a:ext>
            </a:extLst>
          </p:cNvPr>
          <p:cNvCxnSpPr>
            <a:cxnSpLocks/>
          </p:cNvCxnSpPr>
          <p:nvPr userDrawn="1"/>
        </p:nvCxnSpPr>
        <p:spPr>
          <a:xfrm>
            <a:off x="524169" y="1866102"/>
            <a:ext cx="11216750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CAF5A773-9E79-4ACA-A33A-8517A56CF6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169" y="208470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1" name="Text Placeholder 65">
            <a:extLst>
              <a:ext uri="{FF2B5EF4-FFF2-40B4-BE49-F238E27FC236}">
                <a16:creationId xmlns:a16="http://schemas.microsoft.com/office/drawing/2014/main" id="{4B88F6F9-6BEC-4C37-BD1C-087BA6761B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4168" y="1474505"/>
            <a:ext cx="11216751" cy="156081"/>
          </a:xfrm>
        </p:spPr>
        <p:txBody>
          <a:bodyPr anchor="b"/>
          <a:lstStyle>
            <a:lvl1pPr>
              <a:defRPr lang="en-US" sz="1100" b="1" kern="1200" spc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9F3B63-2CD8-4EC0-BC96-9D02B4A5DEAD}"/>
              </a:ext>
            </a:extLst>
          </p:cNvPr>
          <p:cNvCxnSpPr>
            <a:cxnSpLocks/>
          </p:cNvCxnSpPr>
          <p:nvPr userDrawn="1"/>
        </p:nvCxnSpPr>
        <p:spPr>
          <a:xfrm>
            <a:off x="524169" y="2989108"/>
            <a:ext cx="11216750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A4D276-6DF9-47A6-8C91-4BC40BFB0C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24128" y="208470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0D0876D6-6110-44DE-B361-4D1EE6C018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087" y="208470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19B82381-A524-4CF1-88C3-E47B039C5D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24046" y="208470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518F93-1BD5-4D96-B71D-8D2A59DD6BB4}"/>
              </a:ext>
            </a:extLst>
          </p:cNvPr>
          <p:cNvCxnSpPr>
            <a:cxnSpLocks/>
          </p:cNvCxnSpPr>
          <p:nvPr userDrawn="1"/>
        </p:nvCxnSpPr>
        <p:spPr>
          <a:xfrm>
            <a:off x="3246728" y="2085244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5708CE-946D-4CEC-AD22-2A49D919E3F4}"/>
              </a:ext>
            </a:extLst>
          </p:cNvPr>
          <p:cNvCxnSpPr>
            <a:cxnSpLocks/>
          </p:cNvCxnSpPr>
          <p:nvPr userDrawn="1"/>
        </p:nvCxnSpPr>
        <p:spPr>
          <a:xfrm>
            <a:off x="6144040" y="2085244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D08147-6C7D-4ADD-890B-7F1338DC972D}"/>
              </a:ext>
            </a:extLst>
          </p:cNvPr>
          <p:cNvCxnSpPr>
            <a:cxnSpLocks/>
          </p:cNvCxnSpPr>
          <p:nvPr userDrawn="1"/>
        </p:nvCxnSpPr>
        <p:spPr>
          <a:xfrm>
            <a:off x="9031078" y="2085244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42FA2EFB-779E-4F8B-8E04-B2A0297127A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4169" y="3207711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365375DA-3DBB-40FB-B234-D52E9BABE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4128" y="3207711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A32F1568-E15A-4B74-AAAB-30E7B47C0B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24087" y="3207711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159C22A8-6359-472D-88C1-9503461C4D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24046" y="3207711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85798D-2F19-4A97-8B1F-D500B03A7048}"/>
              </a:ext>
            </a:extLst>
          </p:cNvPr>
          <p:cNvCxnSpPr>
            <a:cxnSpLocks/>
          </p:cNvCxnSpPr>
          <p:nvPr userDrawn="1"/>
        </p:nvCxnSpPr>
        <p:spPr>
          <a:xfrm>
            <a:off x="3246728" y="3168865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39FFED-F4BA-40BC-AF13-6FF1AC06305C}"/>
              </a:ext>
            </a:extLst>
          </p:cNvPr>
          <p:cNvCxnSpPr>
            <a:cxnSpLocks/>
          </p:cNvCxnSpPr>
          <p:nvPr userDrawn="1"/>
        </p:nvCxnSpPr>
        <p:spPr>
          <a:xfrm>
            <a:off x="6144040" y="3168865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1B24FDB-7FFE-4AE0-8CA9-8ED2B75F883D}"/>
              </a:ext>
            </a:extLst>
          </p:cNvPr>
          <p:cNvCxnSpPr>
            <a:cxnSpLocks/>
          </p:cNvCxnSpPr>
          <p:nvPr userDrawn="1"/>
        </p:nvCxnSpPr>
        <p:spPr>
          <a:xfrm>
            <a:off x="9031078" y="3168865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A3E5F9-39C7-4534-8503-07188030B882}"/>
              </a:ext>
            </a:extLst>
          </p:cNvPr>
          <p:cNvCxnSpPr>
            <a:cxnSpLocks/>
          </p:cNvCxnSpPr>
          <p:nvPr userDrawn="1"/>
        </p:nvCxnSpPr>
        <p:spPr>
          <a:xfrm>
            <a:off x="524169" y="4112114"/>
            <a:ext cx="11216750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3BD3E84B-78B5-4FE5-AAD8-B31BBE66F5D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4169" y="4330717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09B79E9-BD40-442F-A9AA-B76BBD513153}"/>
              </a:ext>
            </a:extLst>
          </p:cNvPr>
          <p:cNvCxnSpPr>
            <a:cxnSpLocks/>
          </p:cNvCxnSpPr>
          <p:nvPr userDrawn="1"/>
        </p:nvCxnSpPr>
        <p:spPr>
          <a:xfrm>
            <a:off x="524169" y="5235120"/>
            <a:ext cx="11216750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9FE02B34-60FC-403E-AB9D-0F01DA5346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24128" y="4330717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19A741DD-BC42-4FC6-AB84-C67DDAAD5F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24087" y="4330717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431543F4-587F-4B6B-91A8-CDF2CEF0F5E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24046" y="4330717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590235C-B4F6-42F9-8BD2-ED6366BB21FE}"/>
              </a:ext>
            </a:extLst>
          </p:cNvPr>
          <p:cNvCxnSpPr>
            <a:cxnSpLocks/>
          </p:cNvCxnSpPr>
          <p:nvPr userDrawn="1"/>
        </p:nvCxnSpPr>
        <p:spPr>
          <a:xfrm>
            <a:off x="3246728" y="4315031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9BD7115-0A71-42F9-8FEF-D0A27FB10F9A}"/>
              </a:ext>
            </a:extLst>
          </p:cNvPr>
          <p:cNvCxnSpPr>
            <a:cxnSpLocks/>
          </p:cNvCxnSpPr>
          <p:nvPr userDrawn="1"/>
        </p:nvCxnSpPr>
        <p:spPr>
          <a:xfrm>
            <a:off x="6144040" y="4315031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C42A9BA-CF9F-40B0-98D7-C3034448DFEB}"/>
              </a:ext>
            </a:extLst>
          </p:cNvPr>
          <p:cNvCxnSpPr>
            <a:cxnSpLocks/>
          </p:cNvCxnSpPr>
          <p:nvPr userDrawn="1"/>
        </p:nvCxnSpPr>
        <p:spPr>
          <a:xfrm>
            <a:off x="9031078" y="4315031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F25C0666-5CA0-4AEF-AFC5-2F1B32EE074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4169" y="545372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A4793515-B78A-489C-BA67-AF098C2E285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24128" y="545372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4BE835BC-4F8E-45BE-91D7-9E2ABF80130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24087" y="545372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9" name="Text Placeholder 44">
            <a:extLst>
              <a:ext uri="{FF2B5EF4-FFF2-40B4-BE49-F238E27FC236}">
                <a16:creationId xmlns:a16="http://schemas.microsoft.com/office/drawing/2014/main" id="{685E5BE3-B19C-4FB9-80C3-0BF777810C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24046" y="545372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C925010-7EC0-4397-BB85-12B1D1BE6589}"/>
              </a:ext>
            </a:extLst>
          </p:cNvPr>
          <p:cNvCxnSpPr>
            <a:cxnSpLocks/>
          </p:cNvCxnSpPr>
          <p:nvPr userDrawn="1"/>
        </p:nvCxnSpPr>
        <p:spPr>
          <a:xfrm>
            <a:off x="3246728" y="5452441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EE705A6-D845-4433-9757-DA28670DD35C}"/>
              </a:ext>
            </a:extLst>
          </p:cNvPr>
          <p:cNvCxnSpPr>
            <a:cxnSpLocks/>
          </p:cNvCxnSpPr>
          <p:nvPr userDrawn="1"/>
        </p:nvCxnSpPr>
        <p:spPr>
          <a:xfrm>
            <a:off x="6144040" y="5452441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58C2FDD-603C-4061-A580-F291CA318736}"/>
              </a:ext>
            </a:extLst>
          </p:cNvPr>
          <p:cNvCxnSpPr>
            <a:cxnSpLocks/>
          </p:cNvCxnSpPr>
          <p:nvPr userDrawn="1"/>
        </p:nvCxnSpPr>
        <p:spPr>
          <a:xfrm>
            <a:off x="9031078" y="5452441"/>
            <a:ext cx="0" cy="688368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0C1354AA-03FA-408C-BB9D-0602A9E0D1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288" r="2288"/>
          <a:stretch/>
        </p:blipFill>
        <p:spPr>
          <a:xfrm>
            <a:off x="-24630" y="-15394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064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ny stats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B8B662B0-7260-4892-915C-BE1B6EB7A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4354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C7E39C-9BD6-4280-BCCB-382E524DFD15}"/>
              </a:ext>
            </a:extLst>
          </p:cNvPr>
          <p:cNvCxnSpPr>
            <a:cxnSpLocks/>
          </p:cNvCxnSpPr>
          <p:nvPr userDrawn="1"/>
        </p:nvCxnSpPr>
        <p:spPr>
          <a:xfrm>
            <a:off x="524169" y="1866102"/>
            <a:ext cx="11216750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CAF5A773-9E79-4ACA-A33A-8517A56CF6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169" y="208470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65">
            <a:extLst>
              <a:ext uri="{FF2B5EF4-FFF2-40B4-BE49-F238E27FC236}">
                <a16:creationId xmlns:a16="http://schemas.microsoft.com/office/drawing/2014/main" id="{4B88F6F9-6BEC-4C37-BD1C-087BA6761B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4168" y="1474505"/>
            <a:ext cx="11216751" cy="156081"/>
          </a:xfrm>
        </p:spPr>
        <p:txBody>
          <a:bodyPr anchor="b"/>
          <a:lstStyle>
            <a:lvl1pPr>
              <a:defRPr lang="en-US" sz="1100" b="1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9F3B63-2CD8-4EC0-BC96-9D02B4A5DEAD}"/>
              </a:ext>
            </a:extLst>
          </p:cNvPr>
          <p:cNvCxnSpPr>
            <a:cxnSpLocks/>
          </p:cNvCxnSpPr>
          <p:nvPr userDrawn="1"/>
        </p:nvCxnSpPr>
        <p:spPr>
          <a:xfrm>
            <a:off x="524169" y="2989108"/>
            <a:ext cx="11216750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A4D276-6DF9-47A6-8C91-4BC40BFB0C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24128" y="208470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0D0876D6-6110-44DE-B361-4D1EE6C018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087" y="208470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19B82381-A524-4CF1-88C3-E47B039C5D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24046" y="208470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518F93-1BD5-4D96-B71D-8D2A59DD6BB4}"/>
              </a:ext>
            </a:extLst>
          </p:cNvPr>
          <p:cNvCxnSpPr>
            <a:cxnSpLocks/>
          </p:cNvCxnSpPr>
          <p:nvPr userDrawn="1"/>
        </p:nvCxnSpPr>
        <p:spPr>
          <a:xfrm>
            <a:off x="3246728" y="2085244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5708CE-946D-4CEC-AD22-2A49D919E3F4}"/>
              </a:ext>
            </a:extLst>
          </p:cNvPr>
          <p:cNvCxnSpPr>
            <a:cxnSpLocks/>
          </p:cNvCxnSpPr>
          <p:nvPr userDrawn="1"/>
        </p:nvCxnSpPr>
        <p:spPr>
          <a:xfrm>
            <a:off x="6144040" y="2085244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D08147-6C7D-4ADD-890B-7F1338DC972D}"/>
              </a:ext>
            </a:extLst>
          </p:cNvPr>
          <p:cNvCxnSpPr>
            <a:cxnSpLocks/>
          </p:cNvCxnSpPr>
          <p:nvPr userDrawn="1"/>
        </p:nvCxnSpPr>
        <p:spPr>
          <a:xfrm>
            <a:off x="9031078" y="2085244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42FA2EFB-779E-4F8B-8E04-B2A0297127A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4169" y="3207711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365375DA-3DBB-40FB-B234-D52E9BABE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4128" y="3207711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A32F1568-E15A-4B74-AAAB-30E7B47C0B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24087" y="3207711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159C22A8-6359-472D-88C1-9503461C4D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24046" y="3207711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85798D-2F19-4A97-8B1F-D500B03A7048}"/>
              </a:ext>
            </a:extLst>
          </p:cNvPr>
          <p:cNvCxnSpPr>
            <a:cxnSpLocks/>
          </p:cNvCxnSpPr>
          <p:nvPr userDrawn="1"/>
        </p:nvCxnSpPr>
        <p:spPr>
          <a:xfrm>
            <a:off x="3246728" y="3168865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39FFED-F4BA-40BC-AF13-6FF1AC06305C}"/>
              </a:ext>
            </a:extLst>
          </p:cNvPr>
          <p:cNvCxnSpPr>
            <a:cxnSpLocks/>
          </p:cNvCxnSpPr>
          <p:nvPr userDrawn="1"/>
        </p:nvCxnSpPr>
        <p:spPr>
          <a:xfrm>
            <a:off x="6144040" y="3168865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1B24FDB-7FFE-4AE0-8CA9-8ED2B75F883D}"/>
              </a:ext>
            </a:extLst>
          </p:cNvPr>
          <p:cNvCxnSpPr>
            <a:cxnSpLocks/>
          </p:cNvCxnSpPr>
          <p:nvPr userDrawn="1"/>
        </p:nvCxnSpPr>
        <p:spPr>
          <a:xfrm>
            <a:off x="9031078" y="3168865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A3E5F9-39C7-4534-8503-07188030B882}"/>
              </a:ext>
            </a:extLst>
          </p:cNvPr>
          <p:cNvCxnSpPr>
            <a:cxnSpLocks/>
          </p:cNvCxnSpPr>
          <p:nvPr userDrawn="1"/>
        </p:nvCxnSpPr>
        <p:spPr>
          <a:xfrm>
            <a:off x="524169" y="4112114"/>
            <a:ext cx="11216750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3BD3E84B-78B5-4FE5-AAD8-B31BBE66F5D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4169" y="4330717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09B79E9-BD40-442F-A9AA-B76BBD513153}"/>
              </a:ext>
            </a:extLst>
          </p:cNvPr>
          <p:cNvCxnSpPr>
            <a:cxnSpLocks/>
          </p:cNvCxnSpPr>
          <p:nvPr userDrawn="1"/>
        </p:nvCxnSpPr>
        <p:spPr>
          <a:xfrm>
            <a:off x="524169" y="5235120"/>
            <a:ext cx="11216750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9FE02B34-60FC-403E-AB9D-0F01DA5346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24128" y="4330717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19A741DD-BC42-4FC6-AB84-C67DDAAD5F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24087" y="4330717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431543F4-587F-4B6B-91A8-CDF2CEF0F5E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24046" y="4330717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590235C-B4F6-42F9-8BD2-ED6366BB21FE}"/>
              </a:ext>
            </a:extLst>
          </p:cNvPr>
          <p:cNvCxnSpPr>
            <a:cxnSpLocks/>
          </p:cNvCxnSpPr>
          <p:nvPr userDrawn="1"/>
        </p:nvCxnSpPr>
        <p:spPr>
          <a:xfrm>
            <a:off x="3246728" y="4315031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9BD7115-0A71-42F9-8FEF-D0A27FB10F9A}"/>
              </a:ext>
            </a:extLst>
          </p:cNvPr>
          <p:cNvCxnSpPr>
            <a:cxnSpLocks/>
          </p:cNvCxnSpPr>
          <p:nvPr userDrawn="1"/>
        </p:nvCxnSpPr>
        <p:spPr>
          <a:xfrm>
            <a:off x="6144040" y="4315031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C42A9BA-CF9F-40B0-98D7-C3034448DFEB}"/>
              </a:ext>
            </a:extLst>
          </p:cNvPr>
          <p:cNvCxnSpPr>
            <a:cxnSpLocks/>
          </p:cNvCxnSpPr>
          <p:nvPr userDrawn="1"/>
        </p:nvCxnSpPr>
        <p:spPr>
          <a:xfrm>
            <a:off x="9031078" y="4315031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F25C0666-5CA0-4AEF-AFC5-2F1B32EE074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4169" y="545372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A4793515-B78A-489C-BA67-AF098C2E285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24128" y="545372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4BE835BC-4F8E-45BE-91D7-9E2ABF80130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24087" y="545372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39" name="Text Placeholder 44">
            <a:extLst>
              <a:ext uri="{FF2B5EF4-FFF2-40B4-BE49-F238E27FC236}">
                <a16:creationId xmlns:a16="http://schemas.microsoft.com/office/drawing/2014/main" id="{685E5BE3-B19C-4FB9-80C3-0BF777810C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24046" y="545372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C925010-7EC0-4397-BB85-12B1D1BE6589}"/>
              </a:ext>
            </a:extLst>
          </p:cNvPr>
          <p:cNvCxnSpPr>
            <a:cxnSpLocks/>
          </p:cNvCxnSpPr>
          <p:nvPr userDrawn="1"/>
        </p:nvCxnSpPr>
        <p:spPr>
          <a:xfrm>
            <a:off x="3246728" y="5452441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EE705A6-D845-4433-9757-DA28670DD35C}"/>
              </a:ext>
            </a:extLst>
          </p:cNvPr>
          <p:cNvCxnSpPr>
            <a:cxnSpLocks/>
          </p:cNvCxnSpPr>
          <p:nvPr userDrawn="1"/>
        </p:nvCxnSpPr>
        <p:spPr>
          <a:xfrm>
            <a:off x="6144040" y="5452441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58C2FDD-603C-4061-A580-F291CA318736}"/>
              </a:ext>
            </a:extLst>
          </p:cNvPr>
          <p:cNvCxnSpPr>
            <a:cxnSpLocks/>
          </p:cNvCxnSpPr>
          <p:nvPr userDrawn="1"/>
        </p:nvCxnSpPr>
        <p:spPr>
          <a:xfrm>
            <a:off x="9031078" y="5452441"/>
            <a:ext cx="0" cy="688368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87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EB064DC-5F66-4B7E-8BDB-36F3F22EEC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82692" y="0"/>
            <a:ext cx="5809307" cy="6858000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69" y="1427619"/>
            <a:ext cx="5285139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5285138" cy="886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50D8E9-2F73-443A-9C48-F7C083C92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118512"/>
            <a:ext cx="5288801" cy="41679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2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6C8DF1-2AF4-4CD7-A6B2-5B1AD6C6EF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EB064DC-5F66-4B7E-8BDB-36F3F22EEC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0121" y="0"/>
            <a:ext cx="5809307" cy="6858000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55781" y="1798811"/>
            <a:ext cx="5285139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782" y="371913"/>
            <a:ext cx="5285138" cy="12168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50D8E9-2F73-443A-9C48-F7C083C92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5782" y="2525916"/>
            <a:ext cx="5288801" cy="37605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B4F438-19E2-4D95-A843-8052ADC345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2288" r="2288"/>
          <a:stretch/>
        </p:blipFill>
        <p:spPr>
          <a:xfrm>
            <a:off x="-24630" y="-15394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1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picture and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587322D0-21BD-47C1-847B-550D15EE92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EB064DC-5F66-4B7E-8BDB-36F3F22EEC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0121" y="0"/>
            <a:ext cx="5809307" cy="6858000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55781" y="1798811"/>
            <a:ext cx="5285139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782" y="371913"/>
            <a:ext cx="5285138" cy="12168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73523489-80B6-4CBF-82BB-9E76BA33BF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5781" y="247974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95796D-75C5-493E-812F-410EF60977BE}"/>
              </a:ext>
            </a:extLst>
          </p:cNvPr>
          <p:cNvCxnSpPr>
            <a:cxnSpLocks/>
          </p:cNvCxnSpPr>
          <p:nvPr userDrawn="1"/>
        </p:nvCxnSpPr>
        <p:spPr>
          <a:xfrm>
            <a:off x="6455781" y="3320732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EBFC3216-7E35-4D06-8FB9-09C3D3CB2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55781" y="3475920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FC67A25C-74C3-41FD-9F18-B51A0528D6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55781" y="4472096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A9B99D-769E-4420-9546-6B1BD09AFE47}"/>
              </a:ext>
            </a:extLst>
          </p:cNvPr>
          <p:cNvCxnSpPr>
            <a:cxnSpLocks/>
          </p:cNvCxnSpPr>
          <p:nvPr userDrawn="1"/>
        </p:nvCxnSpPr>
        <p:spPr>
          <a:xfrm>
            <a:off x="6455781" y="5313084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5CE5608D-86F4-47EC-B318-D825B24BE2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55781" y="5468272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F3BA10-47B1-4969-B96F-87B1027098C8}"/>
              </a:ext>
            </a:extLst>
          </p:cNvPr>
          <p:cNvCxnSpPr>
            <a:cxnSpLocks/>
          </p:cNvCxnSpPr>
          <p:nvPr userDrawn="1"/>
        </p:nvCxnSpPr>
        <p:spPr>
          <a:xfrm>
            <a:off x="6455781" y="4316908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44">
            <a:extLst>
              <a:ext uri="{FF2B5EF4-FFF2-40B4-BE49-F238E27FC236}">
                <a16:creationId xmlns:a16="http://schemas.microsoft.com/office/drawing/2014/main" id="{D7B7DB8B-C82E-4178-8324-14FC4A93477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24047" y="247974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736CF0-69FB-4247-B914-759815F5259C}"/>
              </a:ext>
            </a:extLst>
          </p:cNvPr>
          <p:cNvCxnSpPr>
            <a:cxnSpLocks/>
          </p:cNvCxnSpPr>
          <p:nvPr userDrawn="1"/>
        </p:nvCxnSpPr>
        <p:spPr>
          <a:xfrm>
            <a:off x="9224047" y="3320732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2A325D9F-E6E8-45CB-9B41-80D63F0937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24047" y="3475920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C5D7C67A-90B7-4A0C-9063-1E26922DD5E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24047" y="4472096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65B870-C553-466A-BE79-79FFC1E08144}"/>
              </a:ext>
            </a:extLst>
          </p:cNvPr>
          <p:cNvCxnSpPr>
            <a:cxnSpLocks/>
          </p:cNvCxnSpPr>
          <p:nvPr userDrawn="1"/>
        </p:nvCxnSpPr>
        <p:spPr>
          <a:xfrm>
            <a:off x="9224047" y="5313084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DF3C1F-1A2C-484E-8B87-8038F38F7D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24047" y="5468272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D84EFE-AA88-4305-96BB-4D17EE152782}"/>
              </a:ext>
            </a:extLst>
          </p:cNvPr>
          <p:cNvCxnSpPr>
            <a:cxnSpLocks/>
          </p:cNvCxnSpPr>
          <p:nvPr userDrawn="1"/>
        </p:nvCxnSpPr>
        <p:spPr>
          <a:xfrm>
            <a:off x="9224047" y="4316908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D7CE9AB9-17C3-40F7-ABF0-02EDC0966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2288" r="2288"/>
          <a:stretch/>
        </p:blipFill>
        <p:spPr>
          <a:xfrm>
            <a:off x="-24630" y="-15394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04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and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EB064DC-5F66-4B7E-8BDB-36F3F22EEC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82693" y="0"/>
            <a:ext cx="5809307" cy="6858000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798811"/>
            <a:ext cx="5285139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73523489-80B6-4CBF-82BB-9E76BA33BF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169" y="247974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95796D-75C5-493E-812F-410EF60977BE}"/>
              </a:ext>
            </a:extLst>
          </p:cNvPr>
          <p:cNvCxnSpPr>
            <a:cxnSpLocks/>
          </p:cNvCxnSpPr>
          <p:nvPr userDrawn="1"/>
        </p:nvCxnSpPr>
        <p:spPr>
          <a:xfrm>
            <a:off x="524169" y="3320732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EBFC3216-7E35-4D06-8FB9-09C3D3CB2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4169" y="3475920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FC67A25C-74C3-41FD-9F18-B51A0528D6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4169" y="4472096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A9B99D-769E-4420-9546-6B1BD09AFE47}"/>
              </a:ext>
            </a:extLst>
          </p:cNvPr>
          <p:cNvCxnSpPr>
            <a:cxnSpLocks/>
          </p:cNvCxnSpPr>
          <p:nvPr userDrawn="1"/>
        </p:nvCxnSpPr>
        <p:spPr>
          <a:xfrm>
            <a:off x="524169" y="5313084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5CE5608D-86F4-47EC-B318-D825B24BE2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4169" y="5468272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F3BA10-47B1-4969-B96F-87B1027098C8}"/>
              </a:ext>
            </a:extLst>
          </p:cNvPr>
          <p:cNvCxnSpPr>
            <a:cxnSpLocks/>
          </p:cNvCxnSpPr>
          <p:nvPr userDrawn="1"/>
        </p:nvCxnSpPr>
        <p:spPr>
          <a:xfrm>
            <a:off x="524169" y="4316908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44">
            <a:extLst>
              <a:ext uri="{FF2B5EF4-FFF2-40B4-BE49-F238E27FC236}">
                <a16:creationId xmlns:a16="http://schemas.microsoft.com/office/drawing/2014/main" id="{D7B7DB8B-C82E-4178-8324-14FC4A93477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92435" y="247974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736CF0-69FB-4247-B914-759815F5259C}"/>
              </a:ext>
            </a:extLst>
          </p:cNvPr>
          <p:cNvCxnSpPr>
            <a:cxnSpLocks/>
          </p:cNvCxnSpPr>
          <p:nvPr userDrawn="1"/>
        </p:nvCxnSpPr>
        <p:spPr>
          <a:xfrm>
            <a:off x="3292435" y="3320732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2A325D9F-E6E8-45CB-9B41-80D63F0937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92435" y="3475920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C5D7C67A-90B7-4A0C-9063-1E26922DD5E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92435" y="4472096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65B870-C553-466A-BE79-79FFC1E08144}"/>
              </a:ext>
            </a:extLst>
          </p:cNvPr>
          <p:cNvCxnSpPr>
            <a:cxnSpLocks/>
          </p:cNvCxnSpPr>
          <p:nvPr userDrawn="1"/>
        </p:nvCxnSpPr>
        <p:spPr>
          <a:xfrm>
            <a:off x="3292435" y="5313084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DF3C1F-1A2C-484E-8B87-8038F38F7D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92435" y="5468272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D84EFE-AA88-4305-96BB-4D17EE152782}"/>
              </a:ext>
            </a:extLst>
          </p:cNvPr>
          <p:cNvCxnSpPr>
            <a:cxnSpLocks/>
          </p:cNvCxnSpPr>
          <p:nvPr userDrawn="1"/>
        </p:nvCxnSpPr>
        <p:spPr>
          <a:xfrm>
            <a:off x="3292435" y="4316908"/>
            <a:ext cx="2623673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53DD1C3-1ADE-45A2-BCFC-E0163DBBE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5285138" cy="41675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0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s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CF152BA-33D2-4149-88AD-A4852EBEE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4C24C2B-6725-4956-B0AF-F7BA30526A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33973" y="6566624"/>
            <a:ext cx="1406946" cy="1319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3447679" cy="1252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BD2D6F1B-060A-46EF-AF1B-F5B0C2564A6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51724" y="1"/>
            <a:ext cx="2754177" cy="2190710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8" name="Picture Placeholder 30">
            <a:extLst>
              <a:ext uri="{FF2B5EF4-FFF2-40B4-BE49-F238E27FC236}">
                <a16:creationId xmlns:a16="http://schemas.microsoft.com/office/drawing/2014/main" id="{1370501F-3CBE-43C7-A957-B7595288A45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1724" y="4817327"/>
            <a:ext cx="2754177" cy="2040671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540000" anchor="ctr">
            <a:noAutofit/>
          </a:bodyPr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C80AE9-E823-4C24-82E6-D8AFA0F6A4EC}"/>
              </a:ext>
            </a:extLst>
          </p:cNvPr>
          <p:cNvSpPr/>
          <p:nvPr userDrawn="1"/>
        </p:nvSpPr>
        <p:spPr>
          <a:xfrm>
            <a:off x="7095583" y="1"/>
            <a:ext cx="2754177" cy="35072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CF99AB-EC9A-4FD8-909A-68B75D501E9C}"/>
              </a:ext>
            </a:extLst>
          </p:cNvPr>
          <p:cNvSpPr/>
          <p:nvPr userDrawn="1"/>
        </p:nvSpPr>
        <p:spPr>
          <a:xfrm>
            <a:off x="4251723" y="2259654"/>
            <a:ext cx="2754177" cy="24573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7C689E-3CF6-4289-9BA0-555942DF8032}"/>
              </a:ext>
            </a:extLst>
          </p:cNvPr>
          <p:cNvSpPr/>
          <p:nvPr userDrawn="1"/>
        </p:nvSpPr>
        <p:spPr>
          <a:xfrm>
            <a:off x="7095583" y="3607496"/>
            <a:ext cx="2754177" cy="3250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3B5256-FE15-487C-A013-8735C98636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14275" y="3820438"/>
            <a:ext cx="2255610" cy="2647269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10000"/>
              </a:lnSpc>
              <a:spcBef>
                <a:spcPts val="600"/>
              </a:spcBef>
              <a:defRPr sz="11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5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900">
                <a:solidFill>
                  <a:schemeClr val="tx1"/>
                </a:solidFill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B5CF6FB-0F24-48C4-A742-F83EC8968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4275" y="481265"/>
            <a:ext cx="2255610" cy="267529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10000"/>
              </a:lnSpc>
              <a:spcBef>
                <a:spcPts val="600"/>
              </a:spcBef>
              <a:defRPr sz="11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5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900">
                <a:solidFill>
                  <a:schemeClr val="tx1"/>
                </a:solidFill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6FC1236F-588C-4839-94BC-D959F80E54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5919" y="2448102"/>
            <a:ext cx="2255610" cy="202353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 baseline="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600"/>
              </a:spcBef>
              <a:defRPr sz="11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5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31">
            <a:extLst>
              <a:ext uri="{FF2B5EF4-FFF2-40B4-BE49-F238E27FC236}">
                <a16:creationId xmlns:a16="http://schemas.microsoft.com/office/drawing/2014/main" id="{9003BA64-7A61-4257-8CC0-B40D518AAD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333973" y="371914"/>
            <a:ext cx="1858027" cy="5914586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95C5D600-92A9-419D-8C4B-B809327D32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780302"/>
            <a:ext cx="3447679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5880EDB-AB7F-4EB3-B249-F3F08D95A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891115"/>
            <a:ext cx="3487536" cy="3395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4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Dark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FD141B-B4E4-41F3-B14A-DB13DD9A7E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2249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B2A86E2-0718-4054-A16B-DE0122BE0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4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placehol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FD141B-B4E4-41F3-B14A-DB13DD9A7E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956" t="923" r="917" b="923"/>
          <a:stretch/>
        </p:blipFill>
        <p:spPr>
          <a:xfrm>
            <a:off x="8077199" y="1"/>
            <a:ext cx="4114798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35C471F-4BC2-48D7-B212-95A175321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B2A86E2-0718-4054-A16B-DE0122BE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3590630" cy="41675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6E89C6-1F69-4F25-81F3-0099FB42A4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068052" y="755334"/>
            <a:ext cx="10154653" cy="571199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8644A6-5CB3-4CBB-BFBD-E2AA799E5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911642"/>
            <a:ext cx="3487536" cy="2658979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  <a:lvl2pPr>
              <a:defRPr sz="105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 sz="105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 sz="10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D1FB0AB-7949-4B0C-9FFB-1C5980DFA0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780302"/>
            <a:ext cx="3590630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7897FEC3-3A10-4D7B-848B-4811FF170F5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781643" y="1204957"/>
            <a:ext cx="6727138" cy="4477996"/>
          </a:xfrm>
          <a:prstGeom prst="round2SameRect">
            <a:avLst>
              <a:gd name="adj1" fmla="val 2225"/>
              <a:gd name="adj2" fmla="val 0"/>
            </a:avLst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593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B44F8E6F-73AA-4302-8421-8888B6591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CD75775-8A89-4B35-82E0-E05E4BF81D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440" y="1"/>
            <a:ext cx="1179656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31129-2771-4A0D-908E-6ECB5DA1A4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8264407" y="2738763"/>
            <a:ext cx="5843364" cy="1109663"/>
          </a:xfrm>
        </p:spPr>
        <p:txBody>
          <a:bodyPr anchor="ctr"/>
          <a:lstStyle>
            <a:lvl1pPr algn="l">
              <a:defRPr lang="en-US" sz="5400" kern="1200" cap="all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3200" kern="1200" cap="all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INSERT A BIG STATEMENT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21F9C90-47FD-4756-BDF3-E9F7801384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37240" y="-1"/>
            <a:ext cx="3291511" cy="2285997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F2D00427-0EA6-486C-9CC7-6D8EA1539C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37240" y="2285996"/>
            <a:ext cx="3291511" cy="2285997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5013A057-3208-429A-9BA1-F2C589BE95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7240" y="4571993"/>
            <a:ext cx="3291511" cy="2285997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21190" y="6566624"/>
            <a:ext cx="7819730" cy="131991"/>
          </a:xfrm>
        </p:spPr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5571830" cy="80961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3FFBDF1-AE55-4669-95CF-E7E1C2FAB0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299039"/>
            <a:ext cx="5571830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B735228-273C-4D2A-A2DE-C97F006F3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1910992"/>
            <a:ext cx="5571830" cy="43755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C86693-89F1-4D6F-B319-4BE60CA985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8750" y="1"/>
            <a:ext cx="77492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C3227A-A5AA-4AC7-9E79-AEE1330805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30" y="-15394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391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placehold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FD141B-B4E4-41F3-B14A-DB13DD9A7E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103E64-2390-4B25-92D1-2A9A2C9C1A87}"/>
              </a:ext>
            </a:extLst>
          </p:cNvPr>
          <p:cNvSpPr/>
          <p:nvPr userDrawn="1"/>
        </p:nvSpPr>
        <p:spPr>
          <a:xfrm>
            <a:off x="8077203" y="1"/>
            <a:ext cx="411479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B2A86E2-0718-4054-A16B-DE0122BE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3590630" cy="4167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6E89C6-1F69-4F25-81F3-0099FB42A4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068052" y="755334"/>
            <a:ext cx="10154653" cy="571199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8644A6-5CB3-4CBB-BFBD-E2AA799E5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911642"/>
            <a:ext cx="3487536" cy="2658979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62FCE3F-3C9D-4DE4-93F6-04D204EBA8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781643" y="1204957"/>
            <a:ext cx="6727138" cy="4477996"/>
          </a:xfrm>
          <a:prstGeom prst="round2SameRect">
            <a:avLst>
              <a:gd name="adj1" fmla="val 2225"/>
              <a:gd name="adj2" fmla="val 0"/>
            </a:avLst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D1FB0AB-7949-4B0C-9FFB-1C5980DFA0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780302"/>
            <a:ext cx="3590630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0973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lacehol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FD141B-B4E4-41F3-B14A-DB13DD9A7E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956" t="923" r="917" b="923"/>
          <a:stretch/>
        </p:blipFill>
        <p:spPr>
          <a:xfrm>
            <a:off x="6381750" y="1"/>
            <a:ext cx="581024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35C471F-4BC2-48D7-B212-95A175321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B2A86E2-0718-4054-A16B-DE0122BE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3590630" cy="41675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8644A6-5CB3-4CBB-BFBD-E2AA799E5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911642"/>
            <a:ext cx="3487536" cy="2658979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  <a:lvl2pPr>
              <a:defRPr sz="105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 sz="105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 sz="10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D1FB0AB-7949-4B0C-9FFB-1C5980DFA0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780302"/>
            <a:ext cx="3590630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615FEF-90F6-42C9-A183-5B08E5BD214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905679" y="360483"/>
            <a:ext cx="3066433" cy="603232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F9825AD-C773-49A8-82D1-79456538FF5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58470" y="3810000"/>
            <a:ext cx="3487536" cy="1760621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Picture Placeholder 30">
            <a:extLst>
              <a:ext uri="{FF2B5EF4-FFF2-40B4-BE49-F238E27FC236}">
                <a16:creationId xmlns:a16="http://schemas.microsoft.com/office/drawing/2014/main" id="{0D4CA01E-B3B3-494A-94A1-0FFB476DBE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26323" y="597691"/>
            <a:ext cx="2609770" cy="5586622"/>
          </a:xfrm>
          <a:custGeom>
            <a:avLst/>
            <a:gdLst>
              <a:gd name="connsiteX0" fmla="*/ 219977 w 2622154"/>
              <a:gd name="connsiteY0" fmla="*/ 0 h 5586622"/>
              <a:gd name="connsiteX1" fmla="*/ 261074 w 2622154"/>
              <a:gd name="connsiteY1" fmla="*/ 0 h 5586622"/>
              <a:gd name="connsiteX2" fmla="*/ 305094 w 2622154"/>
              <a:gd name="connsiteY2" fmla="*/ 0 h 5586622"/>
              <a:gd name="connsiteX3" fmla="*/ 550600 w 2622154"/>
              <a:gd name="connsiteY3" fmla="*/ 0 h 5586622"/>
              <a:gd name="connsiteX4" fmla="*/ 591697 w 2622154"/>
              <a:gd name="connsiteY4" fmla="*/ 0 h 5586622"/>
              <a:gd name="connsiteX5" fmla="*/ 618996 w 2622154"/>
              <a:gd name="connsiteY5" fmla="*/ 0 h 5586622"/>
              <a:gd name="connsiteX6" fmla="*/ 618996 w 2622154"/>
              <a:gd name="connsiteY6" fmla="*/ 6724 h 5586622"/>
              <a:gd name="connsiteX7" fmla="*/ 625720 w 2622154"/>
              <a:gd name="connsiteY7" fmla="*/ 6724 h 5586622"/>
              <a:gd name="connsiteX8" fmla="*/ 625720 w 2622154"/>
              <a:gd name="connsiteY8" fmla="*/ 47320 h 5586622"/>
              <a:gd name="connsiteX9" fmla="*/ 639340 w 2622154"/>
              <a:gd name="connsiteY9" fmla="*/ 114783 h 5586622"/>
              <a:gd name="connsiteX10" fmla="*/ 673776 w 2622154"/>
              <a:gd name="connsiteY10" fmla="*/ 165858 h 5586622"/>
              <a:gd name="connsiteX11" fmla="*/ 724851 w 2622154"/>
              <a:gd name="connsiteY11" fmla="*/ 200294 h 5586622"/>
              <a:gd name="connsiteX12" fmla="*/ 792314 w 2622154"/>
              <a:gd name="connsiteY12" fmla="*/ 213914 h 5586622"/>
              <a:gd name="connsiteX13" fmla="*/ 1823118 w 2622154"/>
              <a:gd name="connsiteY13" fmla="*/ 213914 h 5586622"/>
              <a:gd name="connsiteX14" fmla="*/ 1996436 w 2622154"/>
              <a:gd name="connsiteY14" fmla="*/ 40596 h 5586622"/>
              <a:gd name="connsiteX15" fmla="*/ 1996436 w 2622154"/>
              <a:gd name="connsiteY15" fmla="*/ 0 h 5586622"/>
              <a:gd name="connsiteX16" fmla="*/ 2023738 w 2622154"/>
              <a:gd name="connsiteY16" fmla="*/ 0 h 5586622"/>
              <a:gd name="connsiteX17" fmla="*/ 2064835 w 2622154"/>
              <a:gd name="connsiteY17" fmla="*/ 0 h 5586622"/>
              <a:gd name="connsiteX18" fmla="*/ 2343070 w 2622154"/>
              <a:gd name="connsiteY18" fmla="*/ 0 h 5586622"/>
              <a:gd name="connsiteX19" fmla="*/ 2354356 w 2622154"/>
              <a:gd name="connsiteY19" fmla="*/ 0 h 5586622"/>
              <a:gd name="connsiteX20" fmla="*/ 2395453 w 2622154"/>
              <a:gd name="connsiteY20" fmla="*/ 0 h 5586622"/>
              <a:gd name="connsiteX21" fmla="*/ 2551000 w 2622154"/>
              <a:gd name="connsiteY21" fmla="*/ 64430 h 5586622"/>
              <a:gd name="connsiteX22" fmla="*/ 2553708 w 2622154"/>
              <a:gd name="connsiteY22" fmla="*/ 68446 h 5586622"/>
              <a:gd name="connsiteX23" fmla="*/ 2557724 w 2622154"/>
              <a:gd name="connsiteY23" fmla="*/ 71154 h 5586622"/>
              <a:gd name="connsiteX24" fmla="*/ 2622154 w 2622154"/>
              <a:gd name="connsiteY24" fmla="*/ 226701 h 5586622"/>
              <a:gd name="connsiteX25" fmla="*/ 2622154 w 2622154"/>
              <a:gd name="connsiteY25" fmla="*/ 5366645 h 5586622"/>
              <a:gd name="connsiteX26" fmla="*/ 2402177 w 2622154"/>
              <a:gd name="connsiteY26" fmla="*/ 5586622 h 5586622"/>
              <a:gd name="connsiteX27" fmla="*/ 2361080 w 2622154"/>
              <a:gd name="connsiteY27" fmla="*/ 5586622 h 5586622"/>
              <a:gd name="connsiteX28" fmla="*/ 267798 w 2622154"/>
              <a:gd name="connsiteY28" fmla="*/ 5586622 h 5586622"/>
              <a:gd name="connsiteX29" fmla="*/ 226701 w 2622154"/>
              <a:gd name="connsiteY29" fmla="*/ 5586622 h 5586622"/>
              <a:gd name="connsiteX30" fmla="*/ 71154 w 2622154"/>
              <a:gd name="connsiteY30" fmla="*/ 5522193 h 5586622"/>
              <a:gd name="connsiteX31" fmla="*/ 68446 w 2622154"/>
              <a:gd name="connsiteY31" fmla="*/ 5518176 h 5586622"/>
              <a:gd name="connsiteX32" fmla="*/ 64430 w 2622154"/>
              <a:gd name="connsiteY32" fmla="*/ 5515468 h 5586622"/>
              <a:gd name="connsiteX33" fmla="*/ 0 w 2622154"/>
              <a:gd name="connsiteY33" fmla="*/ 5359921 h 5586622"/>
              <a:gd name="connsiteX34" fmla="*/ 0 w 2622154"/>
              <a:gd name="connsiteY34" fmla="*/ 219977 h 5586622"/>
              <a:gd name="connsiteX35" fmla="*/ 219977 w 2622154"/>
              <a:gd name="connsiteY35" fmla="*/ 0 h 5586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622154" h="5586622">
                <a:moveTo>
                  <a:pt x="219977" y="0"/>
                </a:moveTo>
                <a:lnTo>
                  <a:pt x="261074" y="0"/>
                </a:lnTo>
                <a:lnTo>
                  <a:pt x="305094" y="0"/>
                </a:lnTo>
                <a:lnTo>
                  <a:pt x="550600" y="0"/>
                </a:lnTo>
                <a:lnTo>
                  <a:pt x="591697" y="0"/>
                </a:lnTo>
                <a:lnTo>
                  <a:pt x="618996" y="0"/>
                </a:lnTo>
                <a:lnTo>
                  <a:pt x="618996" y="6724"/>
                </a:lnTo>
                <a:lnTo>
                  <a:pt x="625720" y="6724"/>
                </a:lnTo>
                <a:lnTo>
                  <a:pt x="625720" y="47320"/>
                </a:lnTo>
                <a:cubicBezTo>
                  <a:pt x="625720" y="71250"/>
                  <a:pt x="630570" y="94048"/>
                  <a:pt x="639340" y="114783"/>
                </a:cubicBezTo>
                <a:lnTo>
                  <a:pt x="673776" y="165858"/>
                </a:lnTo>
                <a:lnTo>
                  <a:pt x="724851" y="200294"/>
                </a:lnTo>
                <a:cubicBezTo>
                  <a:pt x="745587" y="209064"/>
                  <a:pt x="768384" y="213914"/>
                  <a:pt x="792314" y="213914"/>
                </a:cubicBezTo>
                <a:lnTo>
                  <a:pt x="1823118" y="213914"/>
                </a:lnTo>
                <a:cubicBezTo>
                  <a:pt x="1918839" y="213914"/>
                  <a:pt x="1996436" y="136317"/>
                  <a:pt x="1996436" y="40596"/>
                </a:cubicBezTo>
                <a:lnTo>
                  <a:pt x="1996436" y="0"/>
                </a:lnTo>
                <a:lnTo>
                  <a:pt x="2023738" y="0"/>
                </a:lnTo>
                <a:lnTo>
                  <a:pt x="2064835" y="0"/>
                </a:lnTo>
                <a:lnTo>
                  <a:pt x="2343070" y="0"/>
                </a:lnTo>
                <a:lnTo>
                  <a:pt x="2354356" y="0"/>
                </a:lnTo>
                <a:lnTo>
                  <a:pt x="2395453" y="0"/>
                </a:lnTo>
                <a:cubicBezTo>
                  <a:pt x="2456198" y="0"/>
                  <a:pt x="2511192" y="24622"/>
                  <a:pt x="2551000" y="64430"/>
                </a:cubicBezTo>
                <a:lnTo>
                  <a:pt x="2553708" y="68446"/>
                </a:lnTo>
                <a:lnTo>
                  <a:pt x="2557724" y="71154"/>
                </a:lnTo>
                <a:cubicBezTo>
                  <a:pt x="2597532" y="110962"/>
                  <a:pt x="2622154" y="165956"/>
                  <a:pt x="2622154" y="226701"/>
                </a:cubicBezTo>
                <a:lnTo>
                  <a:pt x="2622154" y="5366645"/>
                </a:lnTo>
                <a:cubicBezTo>
                  <a:pt x="2622154" y="5488135"/>
                  <a:pt x="2523667" y="5586622"/>
                  <a:pt x="2402177" y="5586622"/>
                </a:cubicBezTo>
                <a:lnTo>
                  <a:pt x="2361080" y="5586622"/>
                </a:lnTo>
                <a:lnTo>
                  <a:pt x="267798" y="5586622"/>
                </a:lnTo>
                <a:lnTo>
                  <a:pt x="226701" y="5586622"/>
                </a:lnTo>
                <a:cubicBezTo>
                  <a:pt x="165956" y="5586622"/>
                  <a:pt x="110962" y="5562001"/>
                  <a:pt x="71154" y="5522193"/>
                </a:cubicBezTo>
                <a:lnTo>
                  <a:pt x="68446" y="5518176"/>
                </a:lnTo>
                <a:lnTo>
                  <a:pt x="64430" y="5515468"/>
                </a:lnTo>
                <a:cubicBezTo>
                  <a:pt x="24622" y="5475660"/>
                  <a:pt x="0" y="5420666"/>
                  <a:pt x="0" y="5359921"/>
                </a:cubicBezTo>
                <a:lnTo>
                  <a:pt x="0" y="219977"/>
                </a:lnTo>
                <a:cubicBezTo>
                  <a:pt x="0" y="98487"/>
                  <a:pt x="98487" y="0"/>
                  <a:pt x="21997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bIns="828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8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lacehold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BB82C25-BBFB-4CBD-A75A-6CA2423705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568" t="923" r="919" b="923"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B2A86E2-0718-4054-A16B-DE0122BE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3590630" cy="4167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8644A6-5CB3-4CBB-BFBD-E2AA799E5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911642"/>
            <a:ext cx="3487536" cy="2658979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D1FB0AB-7949-4B0C-9FFB-1C5980DFA0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780302"/>
            <a:ext cx="3590630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A844E3B-9FD8-45AA-9783-BBF0824C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2344"/>
          <a:stretch/>
        </p:blipFill>
        <p:spPr>
          <a:xfrm>
            <a:off x="6381744" y="0"/>
            <a:ext cx="5810255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0707DC-3983-4689-B796-03C992CB70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4905679" y="360483"/>
            <a:ext cx="3066433" cy="6032328"/>
          </a:xfrm>
          <a:prstGeom prst="rect">
            <a:avLst/>
          </a:prstGeom>
        </p:spPr>
      </p:pic>
      <p:sp>
        <p:nvSpPr>
          <p:cNvPr id="19" name="Picture Placeholder 30">
            <a:extLst>
              <a:ext uri="{FF2B5EF4-FFF2-40B4-BE49-F238E27FC236}">
                <a16:creationId xmlns:a16="http://schemas.microsoft.com/office/drawing/2014/main" id="{A3F65622-1BAD-40DB-9B05-3A3C73C64F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26323" y="597691"/>
            <a:ext cx="2609770" cy="5586622"/>
          </a:xfrm>
          <a:custGeom>
            <a:avLst/>
            <a:gdLst>
              <a:gd name="connsiteX0" fmla="*/ 219977 w 2622154"/>
              <a:gd name="connsiteY0" fmla="*/ 0 h 5586622"/>
              <a:gd name="connsiteX1" fmla="*/ 261074 w 2622154"/>
              <a:gd name="connsiteY1" fmla="*/ 0 h 5586622"/>
              <a:gd name="connsiteX2" fmla="*/ 305094 w 2622154"/>
              <a:gd name="connsiteY2" fmla="*/ 0 h 5586622"/>
              <a:gd name="connsiteX3" fmla="*/ 550600 w 2622154"/>
              <a:gd name="connsiteY3" fmla="*/ 0 h 5586622"/>
              <a:gd name="connsiteX4" fmla="*/ 591697 w 2622154"/>
              <a:gd name="connsiteY4" fmla="*/ 0 h 5586622"/>
              <a:gd name="connsiteX5" fmla="*/ 618996 w 2622154"/>
              <a:gd name="connsiteY5" fmla="*/ 0 h 5586622"/>
              <a:gd name="connsiteX6" fmla="*/ 618996 w 2622154"/>
              <a:gd name="connsiteY6" fmla="*/ 6724 h 5586622"/>
              <a:gd name="connsiteX7" fmla="*/ 625720 w 2622154"/>
              <a:gd name="connsiteY7" fmla="*/ 6724 h 5586622"/>
              <a:gd name="connsiteX8" fmla="*/ 625720 w 2622154"/>
              <a:gd name="connsiteY8" fmla="*/ 47320 h 5586622"/>
              <a:gd name="connsiteX9" fmla="*/ 639340 w 2622154"/>
              <a:gd name="connsiteY9" fmla="*/ 114783 h 5586622"/>
              <a:gd name="connsiteX10" fmla="*/ 673776 w 2622154"/>
              <a:gd name="connsiteY10" fmla="*/ 165858 h 5586622"/>
              <a:gd name="connsiteX11" fmla="*/ 724851 w 2622154"/>
              <a:gd name="connsiteY11" fmla="*/ 200294 h 5586622"/>
              <a:gd name="connsiteX12" fmla="*/ 792314 w 2622154"/>
              <a:gd name="connsiteY12" fmla="*/ 213914 h 5586622"/>
              <a:gd name="connsiteX13" fmla="*/ 1823118 w 2622154"/>
              <a:gd name="connsiteY13" fmla="*/ 213914 h 5586622"/>
              <a:gd name="connsiteX14" fmla="*/ 1996436 w 2622154"/>
              <a:gd name="connsiteY14" fmla="*/ 40596 h 5586622"/>
              <a:gd name="connsiteX15" fmla="*/ 1996436 w 2622154"/>
              <a:gd name="connsiteY15" fmla="*/ 0 h 5586622"/>
              <a:gd name="connsiteX16" fmla="*/ 2023738 w 2622154"/>
              <a:gd name="connsiteY16" fmla="*/ 0 h 5586622"/>
              <a:gd name="connsiteX17" fmla="*/ 2064835 w 2622154"/>
              <a:gd name="connsiteY17" fmla="*/ 0 h 5586622"/>
              <a:gd name="connsiteX18" fmla="*/ 2343070 w 2622154"/>
              <a:gd name="connsiteY18" fmla="*/ 0 h 5586622"/>
              <a:gd name="connsiteX19" fmla="*/ 2354356 w 2622154"/>
              <a:gd name="connsiteY19" fmla="*/ 0 h 5586622"/>
              <a:gd name="connsiteX20" fmla="*/ 2395453 w 2622154"/>
              <a:gd name="connsiteY20" fmla="*/ 0 h 5586622"/>
              <a:gd name="connsiteX21" fmla="*/ 2551000 w 2622154"/>
              <a:gd name="connsiteY21" fmla="*/ 64430 h 5586622"/>
              <a:gd name="connsiteX22" fmla="*/ 2553708 w 2622154"/>
              <a:gd name="connsiteY22" fmla="*/ 68446 h 5586622"/>
              <a:gd name="connsiteX23" fmla="*/ 2557724 w 2622154"/>
              <a:gd name="connsiteY23" fmla="*/ 71154 h 5586622"/>
              <a:gd name="connsiteX24" fmla="*/ 2622154 w 2622154"/>
              <a:gd name="connsiteY24" fmla="*/ 226701 h 5586622"/>
              <a:gd name="connsiteX25" fmla="*/ 2622154 w 2622154"/>
              <a:gd name="connsiteY25" fmla="*/ 5366645 h 5586622"/>
              <a:gd name="connsiteX26" fmla="*/ 2402177 w 2622154"/>
              <a:gd name="connsiteY26" fmla="*/ 5586622 h 5586622"/>
              <a:gd name="connsiteX27" fmla="*/ 2361080 w 2622154"/>
              <a:gd name="connsiteY27" fmla="*/ 5586622 h 5586622"/>
              <a:gd name="connsiteX28" fmla="*/ 267798 w 2622154"/>
              <a:gd name="connsiteY28" fmla="*/ 5586622 h 5586622"/>
              <a:gd name="connsiteX29" fmla="*/ 226701 w 2622154"/>
              <a:gd name="connsiteY29" fmla="*/ 5586622 h 5586622"/>
              <a:gd name="connsiteX30" fmla="*/ 71154 w 2622154"/>
              <a:gd name="connsiteY30" fmla="*/ 5522193 h 5586622"/>
              <a:gd name="connsiteX31" fmla="*/ 68446 w 2622154"/>
              <a:gd name="connsiteY31" fmla="*/ 5518176 h 5586622"/>
              <a:gd name="connsiteX32" fmla="*/ 64430 w 2622154"/>
              <a:gd name="connsiteY32" fmla="*/ 5515468 h 5586622"/>
              <a:gd name="connsiteX33" fmla="*/ 0 w 2622154"/>
              <a:gd name="connsiteY33" fmla="*/ 5359921 h 5586622"/>
              <a:gd name="connsiteX34" fmla="*/ 0 w 2622154"/>
              <a:gd name="connsiteY34" fmla="*/ 219977 h 5586622"/>
              <a:gd name="connsiteX35" fmla="*/ 219977 w 2622154"/>
              <a:gd name="connsiteY35" fmla="*/ 0 h 5586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622154" h="5586622">
                <a:moveTo>
                  <a:pt x="219977" y="0"/>
                </a:moveTo>
                <a:lnTo>
                  <a:pt x="261074" y="0"/>
                </a:lnTo>
                <a:lnTo>
                  <a:pt x="305094" y="0"/>
                </a:lnTo>
                <a:lnTo>
                  <a:pt x="550600" y="0"/>
                </a:lnTo>
                <a:lnTo>
                  <a:pt x="591697" y="0"/>
                </a:lnTo>
                <a:lnTo>
                  <a:pt x="618996" y="0"/>
                </a:lnTo>
                <a:lnTo>
                  <a:pt x="618996" y="6724"/>
                </a:lnTo>
                <a:lnTo>
                  <a:pt x="625720" y="6724"/>
                </a:lnTo>
                <a:lnTo>
                  <a:pt x="625720" y="47320"/>
                </a:lnTo>
                <a:cubicBezTo>
                  <a:pt x="625720" y="71250"/>
                  <a:pt x="630570" y="94048"/>
                  <a:pt x="639340" y="114783"/>
                </a:cubicBezTo>
                <a:lnTo>
                  <a:pt x="673776" y="165858"/>
                </a:lnTo>
                <a:lnTo>
                  <a:pt x="724851" y="200294"/>
                </a:lnTo>
                <a:cubicBezTo>
                  <a:pt x="745587" y="209064"/>
                  <a:pt x="768384" y="213914"/>
                  <a:pt x="792314" y="213914"/>
                </a:cubicBezTo>
                <a:lnTo>
                  <a:pt x="1823118" y="213914"/>
                </a:lnTo>
                <a:cubicBezTo>
                  <a:pt x="1918839" y="213914"/>
                  <a:pt x="1996436" y="136317"/>
                  <a:pt x="1996436" y="40596"/>
                </a:cubicBezTo>
                <a:lnTo>
                  <a:pt x="1996436" y="0"/>
                </a:lnTo>
                <a:lnTo>
                  <a:pt x="2023738" y="0"/>
                </a:lnTo>
                <a:lnTo>
                  <a:pt x="2064835" y="0"/>
                </a:lnTo>
                <a:lnTo>
                  <a:pt x="2343070" y="0"/>
                </a:lnTo>
                <a:lnTo>
                  <a:pt x="2354356" y="0"/>
                </a:lnTo>
                <a:lnTo>
                  <a:pt x="2395453" y="0"/>
                </a:lnTo>
                <a:cubicBezTo>
                  <a:pt x="2456198" y="0"/>
                  <a:pt x="2511192" y="24622"/>
                  <a:pt x="2551000" y="64430"/>
                </a:cubicBezTo>
                <a:lnTo>
                  <a:pt x="2553708" y="68446"/>
                </a:lnTo>
                <a:lnTo>
                  <a:pt x="2557724" y="71154"/>
                </a:lnTo>
                <a:cubicBezTo>
                  <a:pt x="2597532" y="110962"/>
                  <a:pt x="2622154" y="165956"/>
                  <a:pt x="2622154" y="226701"/>
                </a:cubicBezTo>
                <a:lnTo>
                  <a:pt x="2622154" y="5366645"/>
                </a:lnTo>
                <a:cubicBezTo>
                  <a:pt x="2622154" y="5488135"/>
                  <a:pt x="2523667" y="5586622"/>
                  <a:pt x="2402177" y="5586622"/>
                </a:cubicBezTo>
                <a:lnTo>
                  <a:pt x="2361080" y="5586622"/>
                </a:lnTo>
                <a:lnTo>
                  <a:pt x="267798" y="5586622"/>
                </a:lnTo>
                <a:lnTo>
                  <a:pt x="226701" y="5586622"/>
                </a:lnTo>
                <a:cubicBezTo>
                  <a:pt x="165956" y="5586622"/>
                  <a:pt x="110962" y="5562001"/>
                  <a:pt x="71154" y="5522193"/>
                </a:cubicBezTo>
                <a:lnTo>
                  <a:pt x="68446" y="5518176"/>
                </a:lnTo>
                <a:lnTo>
                  <a:pt x="64430" y="5515468"/>
                </a:lnTo>
                <a:cubicBezTo>
                  <a:pt x="24622" y="5475660"/>
                  <a:pt x="0" y="5420666"/>
                  <a:pt x="0" y="5359921"/>
                </a:cubicBezTo>
                <a:lnTo>
                  <a:pt x="0" y="219977"/>
                </a:lnTo>
                <a:cubicBezTo>
                  <a:pt x="0" y="98487"/>
                  <a:pt x="98487" y="0"/>
                  <a:pt x="21997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bIns="828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50687D9-857D-4224-9A78-8EE86491FF6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58470" y="3810000"/>
            <a:ext cx="3487536" cy="1760621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  <a:lvl2pPr>
              <a:defRPr sz="105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 sz="105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 sz="10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3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2E619D-6B10-4535-92CF-E5CD439D09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AFA139A-AC86-4D27-B269-9665EFD5E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5A7ED4-9BA3-472F-BF6F-F048E49A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F05E9-5155-4C5A-BF14-C60F1649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1449388"/>
            <a:ext cx="10138388" cy="4837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87CA0-A858-4487-A553-6C36F9820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45826-87CF-472E-BADC-468F3C403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35B8FB-A473-453E-B015-E7C77C25B4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216750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503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8953BA-9617-4894-AEA5-FC78182C2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167C582-655B-4409-A64B-86FEE3CAD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5A7ED4-9BA3-472F-BF6F-F048E49A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F05E9-5155-4C5A-BF14-C60F1649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69" y="1449388"/>
            <a:ext cx="11216751" cy="4837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87CA0-A858-4487-A553-6C36F9820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45826-87CF-472E-BADC-468F3C403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EBB615-45D4-440D-BCC1-FFAAA3AE4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2249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89165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9498A4D-94E3-41CD-A4A4-7EF4187B76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5489B16-89DF-475C-A0A7-530C9DA10B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5A7ED4-9BA3-472F-BF6F-F048E49A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F05E9-5155-4C5A-BF14-C60F1649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1449388"/>
            <a:ext cx="5288801" cy="4837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87CA0-A858-4487-A553-6C36F9820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45826-87CF-472E-BADC-468F3C403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35B8FB-A473-453E-B015-E7C77C25B4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2249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DE2C67-E034-4C8B-95F8-7157B7E5DA2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23519" y="1449388"/>
            <a:ext cx="5288801" cy="4837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with center eleme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>
            <a:extLst>
              <a:ext uri="{FF2B5EF4-FFF2-40B4-BE49-F238E27FC236}">
                <a16:creationId xmlns:a16="http://schemas.microsoft.com/office/drawing/2014/main" id="{DD7BF2F0-2627-4F6E-9A8F-499C88297F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6E1D47E-9A27-4264-B26F-66A340B745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24047" y="149925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9C267A94-4C67-4813-8C70-39BBDA5058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24047" y="259653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7363928D-979E-4AA7-9D7F-E412C1C834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24047" y="369381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32B3CC2E-C206-474C-8D72-26A1C27C50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24047" y="479109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1A36633-5043-4583-83FB-2CB1F82A210B}"/>
              </a:ext>
            </a:extLst>
          </p:cNvPr>
          <p:cNvCxnSpPr>
            <a:cxnSpLocks/>
          </p:cNvCxnSpPr>
          <p:nvPr userDrawn="1"/>
        </p:nvCxnSpPr>
        <p:spPr>
          <a:xfrm>
            <a:off x="9224047" y="3488075"/>
            <a:ext cx="2612548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10EA3F8-C798-4516-90ED-F4756599B8FD}"/>
              </a:ext>
            </a:extLst>
          </p:cNvPr>
          <p:cNvCxnSpPr>
            <a:cxnSpLocks/>
          </p:cNvCxnSpPr>
          <p:nvPr userDrawn="1"/>
        </p:nvCxnSpPr>
        <p:spPr>
          <a:xfrm>
            <a:off x="9224047" y="2390795"/>
            <a:ext cx="2612548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24668312-DDF4-44A7-B8A9-59DA504403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346764" y="2766983"/>
            <a:ext cx="5733862" cy="3226296"/>
          </a:xfrm>
          <a:custGeom>
            <a:avLst/>
            <a:gdLst>
              <a:gd name="connsiteX0" fmla="*/ 2029908 w 5733862"/>
              <a:gd name="connsiteY0" fmla="*/ 3154410 h 3226296"/>
              <a:gd name="connsiteX1" fmla="*/ 2413956 w 5733862"/>
              <a:gd name="connsiteY1" fmla="*/ 3190986 h 3226296"/>
              <a:gd name="connsiteX2" fmla="*/ 2519886 w 5733862"/>
              <a:gd name="connsiteY2" fmla="*/ 3226296 h 3226296"/>
              <a:gd name="connsiteX3" fmla="*/ 1914891 w 5733862"/>
              <a:gd name="connsiteY3" fmla="*/ 3226296 h 3226296"/>
              <a:gd name="connsiteX4" fmla="*/ 4187664 w 5733862"/>
              <a:gd name="connsiteY4" fmla="*/ 3029595 h 3226296"/>
              <a:gd name="connsiteX5" fmla="*/ 4041588 w 5733862"/>
              <a:gd name="connsiteY5" fmla="*/ 3126978 h 3226296"/>
              <a:gd name="connsiteX6" fmla="*/ 3858971 w 5733862"/>
              <a:gd name="connsiteY6" fmla="*/ 3226296 h 3226296"/>
              <a:gd name="connsiteX7" fmla="*/ 3232836 w 5733862"/>
              <a:gd name="connsiteY7" fmla="*/ 3226296 h 3226296"/>
              <a:gd name="connsiteX8" fmla="*/ 3264348 w 5733862"/>
              <a:gd name="connsiteY8" fmla="*/ 3218418 h 3226296"/>
              <a:gd name="connsiteX9" fmla="*/ 3511236 w 5733862"/>
              <a:gd name="connsiteY9" fmla="*/ 3081258 h 3226296"/>
              <a:gd name="connsiteX10" fmla="*/ 3803844 w 5733862"/>
              <a:gd name="connsiteY10" fmla="*/ 3062970 h 3226296"/>
              <a:gd name="connsiteX11" fmla="*/ 4198179 w 5733862"/>
              <a:gd name="connsiteY11" fmla="*/ 3022584 h 3226296"/>
              <a:gd name="connsiteX12" fmla="*/ 4224468 w 5733862"/>
              <a:gd name="connsiteY12" fmla="*/ 3026394 h 3226296"/>
              <a:gd name="connsiteX13" fmla="*/ 4187664 w 5733862"/>
              <a:gd name="connsiteY13" fmla="*/ 3029595 h 3226296"/>
              <a:gd name="connsiteX14" fmla="*/ 281925 w 5733862"/>
              <a:gd name="connsiteY14" fmla="*/ 2787727 h 3226296"/>
              <a:gd name="connsiteX15" fmla="*/ 967730 w 5733862"/>
              <a:gd name="connsiteY15" fmla="*/ 2912914 h 3226296"/>
              <a:gd name="connsiteX16" fmla="*/ 1221373 w 5733862"/>
              <a:gd name="connsiteY16" fmla="*/ 2990416 h 3226296"/>
              <a:gd name="connsiteX17" fmla="*/ 1389828 w 5733862"/>
              <a:gd name="connsiteY17" fmla="*/ 3181842 h 3226296"/>
              <a:gd name="connsiteX18" fmla="*/ 1426050 w 5733862"/>
              <a:gd name="connsiteY18" fmla="*/ 3226296 h 3226296"/>
              <a:gd name="connsiteX19" fmla="*/ 799810 w 5733862"/>
              <a:gd name="connsiteY19" fmla="*/ 3226296 h 3226296"/>
              <a:gd name="connsiteX20" fmla="*/ 0 w 5733862"/>
              <a:gd name="connsiteY20" fmla="*/ 2548980 h 3226296"/>
              <a:gd name="connsiteX21" fmla="*/ 281925 w 5733862"/>
              <a:gd name="connsiteY21" fmla="*/ 2787727 h 3226296"/>
              <a:gd name="connsiteX22" fmla="*/ 36516 w 5733862"/>
              <a:gd name="connsiteY22" fmla="*/ 2742930 h 3226296"/>
              <a:gd name="connsiteX23" fmla="*/ 0 w 5733862"/>
              <a:gd name="connsiteY23" fmla="*/ 2700328 h 3226296"/>
              <a:gd name="connsiteX24" fmla="*/ 1386099 w 5733862"/>
              <a:gd name="connsiteY24" fmla="*/ 0 h 3226296"/>
              <a:gd name="connsiteX25" fmla="*/ 5199765 w 5733862"/>
              <a:gd name="connsiteY25" fmla="*/ 0 h 3226296"/>
              <a:gd name="connsiteX26" fmla="*/ 5212020 w 5733862"/>
              <a:gd name="connsiteY26" fmla="*/ 8874 h 3226296"/>
              <a:gd name="connsiteX27" fmla="*/ 5614356 w 5733862"/>
              <a:gd name="connsiteY27" fmla="*/ 648954 h 3226296"/>
              <a:gd name="connsiteX28" fmla="*/ 5522916 w 5733862"/>
              <a:gd name="connsiteY28" fmla="*/ 1124442 h 3226296"/>
              <a:gd name="connsiteX29" fmla="*/ 5458908 w 5733862"/>
              <a:gd name="connsiteY29" fmla="*/ 1453626 h 3226296"/>
              <a:gd name="connsiteX30" fmla="*/ 5724084 w 5733862"/>
              <a:gd name="connsiteY30" fmla="*/ 1782810 h 3226296"/>
              <a:gd name="connsiteX31" fmla="*/ 5733862 w 5733862"/>
              <a:gd name="connsiteY31" fmla="*/ 1792502 h 3226296"/>
              <a:gd name="connsiteX32" fmla="*/ 5733862 w 5733862"/>
              <a:gd name="connsiteY32" fmla="*/ 2620959 h 3226296"/>
              <a:gd name="connsiteX33" fmla="*/ 5541204 w 5733862"/>
              <a:gd name="connsiteY33" fmla="*/ 2916666 h 3226296"/>
              <a:gd name="connsiteX34" fmla="*/ 5312604 w 5733862"/>
              <a:gd name="connsiteY34" fmla="*/ 2806938 h 3226296"/>
              <a:gd name="connsiteX35" fmla="*/ 5212020 w 5733862"/>
              <a:gd name="connsiteY35" fmla="*/ 2678922 h 3226296"/>
              <a:gd name="connsiteX36" fmla="*/ 5084004 w 5733862"/>
              <a:gd name="connsiteY36" fmla="*/ 2642346 h 3226296"/>
              <a:gd name="connsiteX37" fmla="*/ 5010852 w 5733862"/>
              <a:gd name="connsiteY37" fmla="*/ 2560050 h 3226296"/>
              <a:gd name="connsiteX38" fmla="*/ 4946844 w 5733862"/>
              <a:gd name="connsiteY38" fmla="*/ 2624058 h 3226296"/>
              <a:gd name="connsiteX39" fmla="*/ 4846260 w 5733862"/>
              <a:gd name="connsiteY39" fmla="*/ 2669778 h 3226296"/>
              <a:gd name="connsiteX40" fmla="*/ 4745676 w 5733862"/>
              <a:gd name="connsiteY40" fmla="*/ 2688066 h 3226296"/>
              <a:gd name="connsiteX41" fmla="*/ 4690812 w 5733862"/>
              <a:gd name="connsiteY41" fmla="*/ 2706354 h 3226296"/>
              <a:gd name="connsiteX42" fmla="*/ 4599372 w 5733862"/>
              <a:gd name="connsiteY42" fmla="*/ 2724642 h 3226296"/>
              <a:gd name="connsiteX43" fmla="*/ 4544508 w 5733862"/>
              <a:gd name="connsiteY43" fmla="*/ 2770362 h 3226296"/>
              <a:gd name="connsiteX44" fmla="*/ 4343340 w 5733862"/>
              <a:gd name="connsiteY44" fmla="*/ 2925810 h 3226296"/>
              <a:gd name="connsiteX45" fmla="*/ 4198179 w 5733862"/>
              <a:gd name="connsiteY45" fmla="*/ 3022584 h 3226296"/>
              <a:gd name="connsiteX46" fmla="*/ 2010394 w 5733862"/>
              <a:gd name="connsiteY46" fmla="*/ 2705514 h 3226296"/>
              <a:gd name="connsiteX47" fmla="*/ 2020764 w 5733862"/>
              <a:gd name="connsiteY47" fmla="*/ 2596626 h 3226296"/>
              <a:gd name="connsiteX48" fmla="*/ 1792164 w 5733862"/>
              <a:gd name="connsiteY48" fmla="*/ 2578338 h 3226296"/>
              <a:gd name="connsiteX49" fmla="*/ 1719012 w 5733862"/>
              <a:gd name="connsiteY49" fmla="*/ 2550906 h 3226296"/>
              <a:gd name="connsiteX50" fmla="*/ 1545276 w 5733862"/>
              <a:gd name="connsiteY50" fmla="*/ 2569194 h 3226296"/>
              <a:gd name="connsiteX51" fmla="*/ 1408116 w 5733862"/>
              <a:gd name="connsiteY51" fmla="*/ 2505186 h 3226296"/>
              <a:gd name="connsiteX52" fmla="*/ 1270956 w 5733862"/>
              <a:gd name="connsiteY52" fmla="*/ 2413746 h 3226296"/>
              <a:gd name="connsiteX53" fmla="*/ 1088076 w 5733862"/>
              <a:gd name="connsiteY53" fmla="*/ 2340594 h 3226296"/>
              <a:gd name="connsiteX54" fmla="*/ 987492 w 5733862"/>
              <a:gd name="connsiteY54" fmla="*/ 2386314 h 3226296"/>
              <a:gd name="connsiteX55" fmla="*/ 868620 w 5733862"/>
              <a:gd name="connsiteY55" fmla="*/ 2395458 h 3226296"/>
              <a:gd name="connsiteX56" fmla="*/ 768036 w 5733862"/>
              <a:gd name="connsiteY56" fmla="*/ 2304018 h 3226296"/>
              <a:gd name="connsiteX57" fmla="*/ 594300 w 5733862"/>
              <a:gd name="connsiteY57" fmla="*/ 2276586 h 3226296"/>
              <a:gd name="connsiteX58" fmla="*/ 292548 w 5733862"/>
              <a:gd name="connsiteY58" fmla="*/ 2313162 h 3226296"/>
              <a:gd name="connsiteX59" fmla="*/ 333865 w 5733862"/>
              <a:gd name="connsiteY59" fmla="*/ 2462539 h 3226296"/>
              <a:gd name="connsiteX60" fmla="*/ 0 w 5733862"/>
              <a:gd name="connsiteY60" fmla="*/ 2414153 h 3226296"/>
              <a:gd name="connsiteX61" fmla="*/ 0 w 5733862"/>
              <a:gd name="connsiteY61" fmla="*/ 533571 h 3226296"/>
              <a:gd name="connsiteX62" fmla="*/ 146244 w 5733862"/>
              <a:gd name="connsiteY62" fmla="*/ 466074 h 3226296"/>
              <a:gd name="connsiteX63" fmla="*/ 319980 w 5733862"/>
              <a:gd name="connsiteY63" fmla="*/ 511794 h 3226296"/>
              <a:gd name="connsiteX64" fmla="*/ 438852 w 5733862"/>
              <a:gd name="connsiteY64" fmla="*/ 520938 h 3226296"/>
              <a:gd name="connsiteX65" fmla="*/ 512004 w 5733862"/>
              <a:gd name="connsiteY65" fmla="*/ 411210 h 3226296"/>
              <a:gd name="connsiteX66" fmla="*/ 603444 w 5733862"/>
              <a:gd name="connsiteY66" fmla="*/ 402066 h 3226296"/>
              <a:gd name="connsiteX67" fmla="*/ 713172 w 5733862"/>
              <a:gd name="connsiteY67" fmla="*/ 374634 h 3226296"/>
              <a:gd name="connsiteX68" fmla="*/ 868620 w 5733862"/>
              <a:gd name="connsiteY68" fmla="*/ 310626 h 3226296"/>
              <a:gd name="connsiteX69" fmla="*/ 960060 w 5733862"/>
              <a:gd name="connsiteY69" fmla="*/ 347202 h 3226296"/>
              <a:gd name="connsiteX70" fmla="*/ 960060 w 5733862"/>
              <a:gd name="connsiteY70" fmla="*/ 493506 h 3226296"/>
              <a:gd name="connsiteX71" fmla="*/ 1225236 w 5733862"/>
              <a:gd name="connsiteY71" fmla="*/ 520938 h 3226296"/>
              <a:gd name="connsiteX72" fmla="*/ 1344108 w 5733862"/>
              <a:gd name="connsiteY72" fmla="*/ 255762 h 322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733862" h="3226296">
                <a:moveTo>
                  <a:pt x="2029908" y="3154410"/>
                </a:moveTo>
                <a:lnTo>
                  <a:pt x="2413956" y="3190986"/>
                </a:lnTo>
                <a:lnTo>
                  <a:pt x="2519886" y="3226296"/>
                </a:lnTo>
                <a:lnTo>
                  <a:pt x="1914891" y="3226296"/>
                </a:lnTo>
                <a:close/>
                <a:moveTo>
                  <a:pt x="4187664" y="3029595"/>
                </a:moveTo>
                <a:lnTo>
                  <a:pt x="4041588" y="3126978"/>
                </a:lnTo>
                <a:lnTo>
                  <a:pt x="3858971" y="3226296"/>
                </a:lnTo>
                <a:lnTo>
                  <a:pt x="3232836" y="3226296"/>
                </a:lnTo>
                <a:lnTo>
                  <a:pt x="3264348" y="3218418"/>
                </a:lnTo>
                <a:lnTo>
                  <a:pt x="3511236" y="3081258"/>
                </a:lnTo>
                <a:lnTo>
                  <a:pt x="3803844" y="3062970"/>
                </a:lnTo>
                <a:close/>
                <a:moveTo>
                  <a:pt x="4198179" y="3022584"/>
                </a:moveTo>
                <a:lnTo>
                  <a:pt x="4224468" y="3026394"/>
                </a:lnTo>
                <a:lnTo>
                  <a:pt x="4187664" y="3029595"/>
                </a:lnTo>
                <a:close/>
                <a:moveTo>
                  <a:pt x="281925" y="2787727"/>
                </a:moveTo>
                <a:lnTo>
                  <a:pt x="967730" y="2912914"/>
                </a:lnTo>
                <a:lnTo>
                  <a:pt x="1221373" y="2990416"/>
                </a:lnTo>
                <a:lnTo>
                  <a:pt x="1389828" y="3181842"/>
                </a:lnTo>
                <a:lnTo>
                  <a:pt x="1426050" y="3226296"/>
                </a:lnTo>
                <a:lnTo>
                  <a:pt x="799810" y="3226296"/>
                </a:lnTo>
                <a:close/>
                <a:moveTo>
                  <a:pt x="0" y="2548980"/>
                </a:moveTo>
                <a:lnTo>
                  <a:pt x="281925" y="2787727"/>
                </a:lnTo>
                <a:lnTo>
                  <a:pt x="36516" y="2742930"/>
                </a:lnTo>
                <a:lnTo>
                  <a:pt x="0" y="2700328"/>
                </a:lnTo>
                <a:close/>
                <a:moveTo>
                  <a:pt x="1386099" y="0"/>
                </a:moveTo>
                <a:lnTo>
                  <a:pt x="5199765" y="0"/>
                </a:lnTo>
                <a:lnTo>
                  <a:pt x="5212020" y="8874"/>
                </a:lnTo>
                <a:lnTo>
                  <a:pt x="5614356" y="648954"/>
                </a:lnTo>
                <a:lnTo>
                  <a:pt x="5522916" y="1124442"/>
                </a:lnTo>
                <a:lnTo>
                  <a:pt x="5458908" y="1453626"/>
                </a:lnTo>
                <a:lnTo>
                  <a:pt x="5724084" y="1782810"/>
                </a:lnTo>
                <a:lnTo>
                  <a:pt x="5733862" y="1792502"/>
                </a:lnTo>
                <a:lnTo>
                  <a:pt x="5733862" y="2620959"/>
                </a:lnTo>
                <a:lnTo>
                  <a:pt x="5541204" y="2916666"/>
                </a:lnTo>
                <a:lnTo>
                  <a:pt x="5312604" y="2806938"/>
                </a:lnTo>
                <a:lnTo>
                  <a:pt x="5212020" y="2678922"/>
                </a:lnTo>
                <a:lnTo>
                  <a:pt x="5084004" y="2642346"/>
                </a:lnTo>
                <a:lnTo>
                  <a:pt x="5010852" y="2560050"/>
                </a:lnTo>
                <a:lnTo>
                  <a:pt x="4946844" y="2624058"/>
                </a:lnTo>
                <a:lnTo>
                  <a:pt x="4846260" y="2669778"/>
                </a:lnTo>
                <a:lnTo>
                  <a:pt x="4745676" y="2688066"/>
                </a:lnTo>
                <a:lnTo>
                  <a:pt x="4690812" y="2706354"/>
                </a:lnTo>
                <a:lnTo>
                  <a:pt x="4599372" y="2724642"/>
                </a:lnTo>
                <a:lnTo>
                  <a:pt x="4544508" y="2770362"/>
                </a:lnTo>
                <a:lnTo>
                  <a:pt x="4343340" y="2925810"/>
                </a:lnTo>
                <a:lnTo>
                  <a:pt x="4198179" y="3022584"/>
                </a:lnTo>
                <a:lnTo>
                  <a:pt x="2010394" y="2705514"/>
                </a:lnTo>
                <a:lnTo>
                  <a:pt x="2020764" y="2596626"/>
                </a:lnTo>
                <a:lnTo>
                  <a:pt x="1792164" y="2578338"/>
                </a:lnTo>
                <a:lnTo>
                  <a:pt x="1719012" y="2550906"/>
                </a:lnTo>
                <a:lnTo>
                  <a:pt x="1545276" y="2569194"/>
                </a:lnTo>
                <a:lnTo>
                  <a:pt x="1408116" y="2505186"/>
                </a:lnTo>
                <a:lnTo>
                  <a:pt x="1270956" y="2413746"/>
                </a:lnTo>
                <a:lnTo>
                  <a:pt x="1088076" y="2340594"/>
                </a:lnTo>
                <a:lnTo>
                  <a:pt x="987492" y="2386314"/>
                </a:lnTo>
                <a:lnTo>
                  <a:pt x="868620" y="2395458"/>
                </a:lnTo>
                <a:lnTo>
                  <a:pt x="768036" y="2304018"/>
                </a:lnTo>
                <a:lnTo>
                  <a:pt x="594300" y="2276586"/>
                </a:lnTo>
                <a:lnTo>
                  <a:pt x="292548" y="2313162"/>
                </a:lnTo>
                <a:lnTo>
                  <a:pt x="333865" y="2462539"/>
                </a:lnTo>
                <a:lnTo>
                  <a:pt x="0" y="2414153"/>
                </a:lnTo>
                <a:lnTo>
                  <a:pt x="0" y="533571"/>
                </a:lnTo>
                <a:lnTo>
                  <a:pt x="146244" y="466074"/>
                </a:lnTo>
                <a:lnTo>
                  <a:pt x="319980" y="511794"/>
                </a:lnTo>
                <a:lnTo>
                  <a:pt x="438852" y="520938"/>
                </a:lnTo>
                <a:lnTo>
                  <a:pt x="512004" y="411210"/>
                </a:lnTo>
                <a:lnTo>
                  <a:pt x="603444" y="402066"/>
                </a:lnTo>
                <a:lnTo>
                  <a:pt x="713172" y="374634"/>
                </a:lnTo>
                <a:lnTo>
                  <a:pt x="868620" y="310626"/>
                </a:lnTo>
                <a:lnTo>
                  <a:pt x="960060" y="347202"/>
                </a:lnTo>
                <a:lnTo>
                  <a:pt x="960060" y="493506"/>
                </a:lnTo>
                <a:lnTo>
                  <a:pt x="1225236" y="520938"/>
                </a:lnTo>
                <a:lnTo>
                  <a:pt x="1344108" y="255762"/>
                </a:lnTo>
                <a:close/>
              </a:path>
            </a:pathLst>
          </a:cu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4FCDC881-0018-43E0-BC34-1B7666F1CC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r="18918"/>
          <a:stretch>
            <a:fillRect/>
          </a:stretch>
        </p:blipFill>
        <p:spPr>
          <a:xfrm rot="1354996">
            <a:off x="5175471" y="2293203"/>
            <a:ext cx="3227942" cy="2236892"/>
          </a:xfrm>
          <a:custGeom>
            <a:avLst/>
            <a:gdLst>
              <a:gd name="connsiteX0" fmla="*/ 222640 w 3227942"/>
              <a:gd name="connsiteY0" fmla="*/ 0 h 2236892"/>
              <a:gd name="connsiteX1" fmla="*/ 2473130 w 3227942"/>
              <a:gd name="connsiteY1" fmla="*/ 0 h 2236892"/>
              <a:gd name="connsiteX2" fmla="*/ 2677358 w 3227942"/>
              <a:gd name="connsiteY2" fmla="*/ 90039 h 2236892"/>
              <a:gd name="connsiteX3" fmla="*/ 2633780 w 3227942"/>
              <a:gd name="connsiteY3" fmla="*/ 716094 h 2236892"/>
              <a:gd name="connsiteX4" fmla="*/ 3227942 w 3227942"/>
              <a:gd name="connsiteY4" fmla="*/ 1625997 h 2236892"/>
              <a:gd name="connsiteX5" fmla="*/ 3109431 w 3227942"/>
              <a:gd name="connsiteY5" fmla="*/ 1812563 h 2236892"/>
              <a:gd name="connsiteX6" fmla="*/ 2926858 w 3227942"/>
              <a:gd name="connsiteY6" fmla="*/ 1986552 h 2236892"/>
              <a:gd name="connsiteX7" fmla="*/ 2604567 w 3227942"/>
              <a:gd name="connsiteY7" fmla="*/ 2236892 h 2236892"/>
              <a:gd name="connsiteX8" fmla="*/ 1067904 w 3227942"/>
              <a:gd name="connsiteY8" fmla="*/ 2236892 h 2236892"/>
              <a:gd name="connsiteX9" fmla="*/ 1054417 w 3227942"/>
              <a:gd name="connsiteY9" fmla="*/ 2233009 h 2236892"/>
              <a:gd name="connsiteX10" fmla="*/ 994837 w 3227942"/>
              <a:gd name="connsiteY10" fmla="*/ 2221404 h 2236892"/>
              <a:gd name="connsiteX11" fmla="*/ 462141 w 3227942"/>
              <a:gd name="connsiteY11" fmla="*/ 2119386 h 2236892"/>
              <a:gd name="connsiteX12" fmla="*/ 35378 w 3227942"/>
              <a:gd name="connsiteY12" fmla="*/ 1894866 h 2236892"/>
              <a:gd name="connsiteX13" fmla="*/ 0 w 3227942"/>
              <a:gd name="connsiteY13" fmla="*/ 1857335 h 2236892"/>
              <a:gd name="connsiteX14" fmla="*/ 0 w 3227942"/>
              <a:gd name="connsiteY14" fmla="*/ 219817 h 223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7942" h="2236892">
                <a:moveTo>
                  <a:pt x="222640" y="0"/>
                </a:moveTo>
                <a:lnTo>
                  <a:pt x="2473130" y="0"/>
                </a:lnTo>
                <a:lnTo>
                  <a:pt x="2677358" y="90039"/>
                </a:lnTo>
                <a:lnTo>
                  <a:pt x="2633780" y="716094"/>
                </a:lnTo>
                <a:lnTo>
                  <a:pt x="3227942" y="1625997"/>
                </a:lnTo>
                <a:lnTo>
                  <a:pt x="3109431" y="1812563"/>
                </a:lnTo>
                <a:lnTo>
                  <a:pt x="2926858" y="1986552"/>
                </a:lnTo>
                <a:lnTo>
                  <a:pt x="2604567" y="2236892"/>
                </a:lnTo>
                <a:lnTo>
                  <a:pt x="1067904" y="2236892"/>
                </a:lnTo>
                <a:lnTo>
                  <a:pt x="1054417" y="2233009"/>
                </a:lnTo>
                <a:cubicBezTo>
                  <a:pt x="1042024" y="2230396"/>
                  <a:pt x="1024464" y="2227220"/>
                  <a:pt x="994837" y="2221404"/>
                </a:cubicBezTo>
                <a:lnTo>
                  <a:pt x="462141" y="2119386"/>
                </a:lnTo>
                <a:cubicBezTo>
                  <a:pt x="170599" y="1989797"/>
                  <a:pt x="313039" y="2064280"/>
                  <a:pt x="35378" y="1894866"/>
                </a:cubicBezTo>
                <a:lnTo>
                  <a:pt x="0" y="1857335"/>
                </a:lnTo>
                <a:lnTo>
                  <a:pt x="0" y="219817"/>
                </a:lnTo>
                <a:close/>
              </a:path>
            </a:pathLst>
          </a:custGeom>
        </p:spPr>
      </p:pic>
      <p:pic>
        <p:nvPicPr>
          <p:cNvPr id="9" name="Picture 8" descr="A blue and white jellyfish&#10;&#10;Description automatically generated with low confidence">
            <a:extLst>
              <a:ext uri="{FF2B5EF4-FFF2-40B4-BE49-F238E27FC236}">
                <a16:creationId xmlns:a16="http://schemas.microsoft.com/office/drawing/2014/main" id="{B49C1F25-33B2-4610-A322-AF97B29F0B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857500" y="2049099"/>
            <a:ext cx="6477000" cy="3648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6BAE8F-4810-4826-B936-7395377D16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2996932" y="2415434"/>
            <a:ext cx="5781675" cy="3257550"/>
          </a:xfrm>
          <a:custGeom>
            <a:avLst/>
            <a:gdLst>
              <a:gd name="connsiteX0" fmla="*/ 2747641 w 5781675"/>
              <a:gd name="connsiteY0" fmla="*/ 0 h 3257550"/>
              <a:gd name="connsiteX1" fmla="*/ 3637792 w 5781675"/>
              <a:gd name="connsiteY1" fmla="*/ 0 h 3257550"/>
              <a:gd name="connsiteX2" fmla="*/ 3645917 w 5781675"/>
              <a:gd name="connsiteY2" fmla="*/ 2009 h 3257550"/>
              <a:gd name="connsiteX3" fmla="*/ 4651911 w 5781675"/>
              <a:gd name="connsiteY3" fmla="*/ 808417 h 3257550"/>
              <a:gd name="connsiteX4" fmla="*/ 4705581 w 5781675"/>
              <a:gd name="connsiteY4" fmla="*/ 919829 h 3257550"/>
              <a:gd name="connsiteX5" fmla="*/ 4906743 w 5781675"/>
              <a:gd name="connsiteY5" fmla="*/ 563674 h 3257550"/>
              <a:gd name="connsiteX6" fmla="*/ 5781675 w 5781675"/>
              <a:gd name="connsiteY6" fmla="*/ 431109 h 3257550"/>
              <a:gd name="connsiteX7" fmla="*/ 5781675 w 5781675"/>
              <a:gd name="connsiteY7" fmla="*/ 3257550 h 3257550"/>
              <a:gd name="connsiteX8" fmla="*/ 3478943 w 5781675"/>
              <a:gd name="connsiteY8" fmla="*/ 3257550 h 3257550"/>
              <a:gd name="connsiteX9" fmla="*/ 3466397 w 5781675"/>
              <a:gd name="connsiteY9" fmla="*/ 3236939 h 3257550"/>
              <a:gd name="connsiteX10" fmla="*/ 3443733 w 5781675"/>
              <a:gd name="connsiteY10" fmla="*/ 3240398 h 3257550"/>
              <a:gd name="connsiteX11" fmla="*/ 3449135 w 5781675"/>
              <a:gd name="connsiteY11" fmla="*/ 3252553 h 3257550"/>
              <a:gd name="connsiteX12" fmla="*/ 3455996 w 5781675"/>
              <a:gd name="connsiteY12" fmla="*/ 3257550 h 3257550"/>
              <a:gd name="connsiteX13" fmla="*/ 3436927 w 5781675"/>
              <a:gd name="connsiteY13" fmla="*/ 3257550 h 3257550"/>
              <a:gd name="connsiteX14" fmla="*/ 3425724 w 5781675"/>
              <a:gd name="connsiteY14" fmla="*/ 3243147 h 3257550"/>
              <a:gd name="connsiteX15" fmla="*/ 3360972 w 5781675"/>
              <a:gd name="connsiteY15" fmla="*/ 3253029 h 3257550"/>
              <a:gd name="connsiteX16" fmla="*/ 3271438 w 5781675"/>
              <a:gd name="connsiteY16" fmla="*/ 3257550 h 3257550"/>
              <a:gd name="connsiteX17" fmla="*/ 3110788 w 5781675"/>
              <a:gd name="connsiteY17" fmla="*/ 3257550 h 3257550"/>
              <a:gd name="connsiteX18" fmla="*/ 3021253 w 5781675"/>
              <a:gd name="connsiteY18" fmla="*/ 3253029 h 3257550"/>
              <a:gd name="connsiteX19" fmla="*/ 2544456 w 5781675"/>
              <a:gd name="connsiteY19" fmla="*/ 3131052 h 3257550"/>
              <a:gd name="connsiteX20" fmla="*/ 2539142 w 5781675"/>
              <a:gd name="connsiteY20" fmla="*/ 3128493 h 3257550"/>
              <a:gd name="connsiteX21" fmla="*/ 2534735 w 5781675"/>
              <a:gd name="connsiteY21" fmla="*/ 3134858 h 3257550"/>
              <a:gd name="connsiteX22" fmla="*/ 2290291 w 5781675"/>
              <a:gd name="connsiteY22" fmla="*/ 3107698 h 3257550"/>
              <a:gd name="connsiteX23" fmla="*/ 2172596 w 5781675"/>
              <a:gd name="connsiteY23" fmla="*/ 3089591 h 3257550"/>
              <a:gd name="connsiteX24" fmla="*/ 1864778 w 5781675"/>
              <a:gd name="connsiteY24" fmla="*/ 2980949 h 3257550"/>
              <a:gd name="connsiteX25" fmla="*/ 1801404 w 5781675"/>
              <a:gd name="connsiteY25" fmla="*/ 2908521 h 3257550"/>
              <a:gd name="connsiteX26" fmla="*/ 1629388 w 5781675"/>
              <a:gd name="connsiteY26" fmla="*/ 2881361 h 3257550"/>
              <a:gd name="connsiteX27" fmla="*/ 1240089 w 5781675"/>
              <a:gd name="connsiteY27" fmla="*/ 2908521 h 3257550"/>
              <a:gd name="connsiteX28" fmla="*/ 950378 w 5781675"/>
              <a:gd name="connsiteY28" fmla="*/ 2872307 h 3257550"/>
              <a:gd name="connsiteX29" fmla="*/ 570133 w 5781675"/>
              <a:gd name="connsiteY29" fmla="*/ 2709345 h 3257550"/>
              <a:gd name="connsiteX30" fmla="*/ 461491 w 5781675"/>
              <a:gd name="connsiteY30" fmla="*/ 2609757 h 3257550"/>
              <a:gd name="connsiteX31" fmla="*/ 262315 w 5781675"/>
              <a:gd name="connsiteY31" fmla="*/ 2374367 h 3257550"/>
              <a:gd name="connsiteX32" fmla="*/ 99353 w 5781675"/>
              <a:gd name="connsiteY32" fmla="*/ 2193298 h 3257550"/>
              <a:gd name="connsiteX33" fmla="*/ 26925 w 5781675"/>
              <a:gd name="connsiteY33" fmla="*/ 2120870 h 3257550"/>
              <a:gd name="connsiteX34" fmla="*/ 0 w 5781675"/>
              <a:gd name="connsiteY34" fmla="*/ 2070188 h 3257550"/>
              <a:gd name="connsiteX35" fmla="*/ 0 w 5781675"/>
              <a:gd name="connsiteY35" fmla="*/ 919491 h 3257550"/>
              <a:gd name="connsiteX36" fmla="*/ 307582 w 5781675"/>
              <a:gd name="connsiteY36" fmla="*/ 545567 h 3257550"/>
              <a:gd name="connsiteX37" fmla="*/ 461491 w 5781675"/>
              <a:gd name="connsiteY37" fmla="*/ 500300 h 3257550"/>
              <a:gd name="connsiteX38" fmla="*/ 887004 w 5781675"/>
              <a:gd name="connsiteY38" fmla="*/ 364498 h 3257550"/>
              <a:gd name="connsiteX39" fmla="*/ 1642982 w 5781675"/>
              <a:gd name="connsiteY39" fmla="*/ 1001110 h 3257550"/>
              <a:gd name="connsiteX40" fmla="*/ 1660356 w 5781675"/>
              <a:gd name="connsiteY40" fmla="*/ 953639 h 3257550"/>
              <a:gd name="connsiteX41" fmla="*/ 2697090 w 5781675"/>
              <a:gd name="connsiteY41" fmla="*/ 13675 h 325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781675" h="3257550">
                <a:moveTo>
                  <a:pt x="2747641" y="0"/>
                </a:moveTo>
                <a:lnTo>
                  <a:pt x="3637792" y="0"/>
                </a:lnTo>
                <a:lnTo>
                  <a:pt x="3645917" y="2009"/>
                </a:lnTo>
                <a:cubicBezTo>
                  <a:pt x="4079536" y="125160"/>
                  <a:pt x="4440918" y="420013"/>
                  <a:pt x="4651911" y="808417"/>
                </a:cubicBezTo>
                <a:lnTo>
                  <a:pt x="4705581" y="919829"/>
                </a:lnTo>
                <a:lnTo>
                  <a:pt x="4906743" y="563674"/>
                </a:lnTo>
                <a:lnTo>
                  <a:pt x="5781675" y="431109"/>
                </a:lnTo>
                <a:lnTo>
                  <a:pt x="5781675" y="3257550"/>
                </a:lnTo>
                <a:lnTo>
                  <a:pt x="3478943" y="3257550"/>
                </a:lnTo>
                <a:lnTo>
                  <a:pt x="3466397" y="3236939"/>
                </a:lnTo>
                <a:lnTo>
                  <a:pt x="3443733" y="3240398"/>
                </a:lnTo>
                <a:lnTo>
                  <a:pt x="3449135" y="3252553"/>
                </a:lnTo>
                <a:lnTo>
                  <a:pt x="3455996" y="3257550"/>
                </a:lnTo>
                <a:lnTo>
                  <a:pt x="3436927" y="3257550"/>
                </a:lnTo>
                <a:lnTo>
                  <a:pt x="3425724" y="3243147"/>
                </a:lnTo>
                <a:lnTo>
                  <a:pt x="3360972" y="3253029"/>
                </a:lnTo>
                <a:lnTo>
                  <a:pt x="3271438" y="3257550"/>
                </a:lnTo>
                <a:lnTo>
                  <a:pt x="3110788" y="3257550"/>
                </a:lnTo>
                <a:lnTo>
                  <a:pt x="3021253" y="3253029"/>
                </a:lnTo>
                <a:cubicBezTo>
                  <a:pt x="2853708" y="3236014"/>
                  <a:pt x="2693523" y="3194103"/>
                  <a:pt x="2544456" y="3131052"/>
                </a:cubicBezTo>
                <a:lnTo>
                  <a:pt x="2539142" y="3128493"/>
                </a:lnTo>
                <a:lnTo>
                  <a:pt x="2534735" y="3134858"/>
                </a:lnTo>
                <a:lnTo>
                  <a:pt x="2290291" y="3107698"/>
                </a:lnTo>
                <a:lnTo>
                  <a:pt x="2172596" y="3089591"/>
                </a:lnTo>
                <a:lnTo>
                  <a:pt x="1864778" y="2980949"/>
                </a:lnTo>
                <a:lnTo>
                  <a:pt x="1801404" y="2908521"/>
                </a:lnTo>
                <a:lnTo>
                  <a:pt x="1629388" y="2881361"/>
                </a:lnTo>
                <a:lnTo>
                  <a:pt x="1240089" y="2908521"/>
                </a:lnTo>
                <a:cubicBezTo>
                  <a:pt x="974642" y="2870600"/>
                  <a:pt x="1071949" y="2872307"/>
                  <a:pt x="950378" y="2872307"/>
                </a:cubicBezTo>
                <a:lnTo>
                  <a:pt x="570133" y="2709345"/>
                </a:lnTo>
                <a:cubicBezTo>
                  <a:pt x="533919" y="2676149"/>
                  <a:pt x="495513" y="2645196"/>
                  <a:pt x="461491" y="2609757"/>
                </a:cubicBezTo>
                <a:cubicBezTo>
                  <a:pt x="432177" y="2579222"/>
                  <a:pt x="295284" y="2413929"/>
                  <a:pt x="262315" y="2374367"/>
                </a:cubicBezTo>
                <a:lnTo>
                  <a:pt x="99353" y="2193298"/>
                </a:lnTo>
                <a:lnTo>
                  <a:pt x="26925" y="2120870"/>
                </a:lnTo>
                <a:lnTo>
                  <a:pt x="0" y="2070188"/>
                </a:lnTo>
                <a:lnTo>
                  <a:pt x="0" y="919491"/>
                </a:lnTo>
                <a:lnTo>
                  <a:pt x="307582" y="545567"/>
                </a:lnTo>
                <a:cubicBezTo>
                  <a:pt x="442857" y="497255"/>
                  <a:pt x="389468" y="500300"/>
                  <a:pt x="461491" y="500300"/>
                </a:cubicBezTo>
                <a:lnTo>
                  <a:pt x="887004" y="364498"/>
                </a:lnTo>
                <a:lnTo>
                  <a:pt x="1642982" y="1001110"/>
                </a:lnTo>
                <a:lnTo>
                  <a:pt x="1660356" y="953639"/>
                </a:lnTo>
                <a:cubicBezTo>
                  <a:pt x="1849507" y="506437"/>
                  <a:pt x="2228905" y="159296"/>
                  <a:pt x="2697090" y="13675"/>
                </a:cubicBezTo>
                <a:close/>
              </a:path>
            </a:pathLst>
          </a:custGeom>
        </p:spPr>
      </p:pic>
      <p:grpSp>
        <p:nvGrpSpPr>
          <p:cNvPr id="11" name="Graphic 24">
            <a:extLst>
              <a:ext uri="{FF2B5EF4-FFF2-40B4-BE49-F238E27FC236}">
                <a16:creationId xmlns:a16="http://schemas.microsoft.com/office/drawing/2014/main" id="{DFF139C4-436C-4389-B1AD-C8689C18DC30}"/>
              </a:ext>
            </a:extLst>
          </p:cNvPr>
          <p:cNvGrpSpPr/>
          <p:nvPr userDrawn="1"/>
        </p:nvGrpSpPr>
        <p:grpSpPr>
          <a:xfrm>
            <a:off x="4331748" y="2246623"/>
            <a:ext cx="3571280" cy="3572220"/>
            <a:chOff x="4873370" y="2579153"/>
            <a:chExt cx="4212334" cy="4213445"/>
          </a:xfrm>
          <a:solidFill>
            <a:schemeClr val="tx2">
              <a:alpha val="39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C743B1F-4093-48C0-BDA0-02768FF88A1C}"/>
                </a:ext>
              </a:extLst>
            </p:cNvPr>
            <p:cNvSpPr/>
            <p:nvPr/>
          </p:nvSpPr>
          <p:spPr>
            <a:xfrm>
              <a:off x="4873370" y="2579153"/>
              <a:ext cx="4212334" cy="4213445"/>
            </a:xfrm>
            <a:custGeom>
              <a:avLst/>
              <a:gdLst>
                <a:gd name="connsiteX0" fmla="*/ 381 w 4212334"/>
                <a:gd name="connsiteY0" fmla="*/ 2104575 h 4213445"/>
                <a:gd name="connsiteX1" fmla="*/ 2104956 w 4212334"/>
                <a:gd name="connsiteY1" fmla="*/ 4208526 h 4213445"/>
                <a:gd name="connsiteX2" fmla="*/ 4208907 w 4212334"/>
                <a:gd name="connsiteY2" fmla="*/ 2103952 h 4213445"/>
                <a:gd name="connsiteX3" fmla="*/ 2104332 w 4212334"/>
                <a:gd name="connsiteY3" fmla="*/ 0 h 4213445"/>
                <a:gd name="connsiteX4" fmla="*/ 160972 w 4212334"/>
                <a:gd name="connsiteY4" fmla="*/ 1297998 h 4213445"/>
                <a:gd name="connsiteX5" fmla="*/ 381 w 4212334"/>
                <a:gd name="connsiteY5" fmla="*/ 2104575 h 4213445"/>
                <a:gd name="connsiteX6" fmla="*/ 381 w 4212334"/>
                <a:gd name="connsiteY6" fmla="*/ 2104575 h 4213445"/>
                <a:gd name="connsiteX7" fmla="*/ 2109250 w 4212334"/>
                <a:gd name="connsiteY7" fmla="*/ 1492 h 4213445"/>
                <a:gd name="connsiteX8" fmla="*/ 4212332 w 4212334"/>
                <a:gd name="connsiteY8" fmla="*/ 2110361 h 4213445"/>
                <a:gd name="connsiteX9" fmla="*/ 2103463 w 4212334"/>
                <a:gd name="connsiteY9" fmla="*/ 4213443 h 4213445"/>
                <a:gd name="connsiteX10" fmla="*/ 160115 w 4212334"/>
                <a:gd name="connsiteY10" fmla="*/ 2912009 h 4213445"/>
                <a:gd name="connsiteX11" fmla="*/ 0 w 4212334"/>
                <a:gd name="connsiteY11" fmla="*/ 2104575 h 421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12334" h="4213445">
                  <a:moveTo>
                    <a:pt x="381" y="2104575"/>
                  </a:moveTo>
                  <a:cubicBezTo>
                    <a:pt x="553" y="3266727"/>
                    <a:pt x="942803" y="4208698"/>
                    <a:pt x="2104956" y="4208526"/>
                  </a:cubicBezTo>
                  <a:cubicBezTo>
                    <a:pt x="3267108" y="4208354"/>
                    <a:pt x="4209079" y="3266104"/>
                    <a:pt x="4208907" y="2103952"/>
                  </a:cubicBezTo>
                  <a:cubicBezTo>
                    <a:pt x="4208735" y="941799"/>
                    <a:pt x="3266485" y="-172"/>
                    <a:pt x="2104332" y="0"/>
                  </a:cubicBezTo>
                  <a:cubicBezTo>
                    <a:pt x="1253744" y="126"/>
                    <a:pt x="486882" y="512324"/>
                    <a:pt x="160972" y="1297998"/>
                  </a:cubicBezTo>
                  <a:cubicBezTo>
                    <a:pt x="55106" y="1553736"/>
                    <a:pt x="541" y="1827790"/>
                    <a:pt x="381" y="2104575"/>
                  </a:cubicBezTo>
                  <a:close/>
                  <a:moveTo>
                    <a:pt x="381" y="2104575"/>
                  </a:moveTo>
                  <a:cubicBezTo>
                    <a:pt x="1979" y="941476"/>
                    <a:pt x="946152" y="-106"/>
                    <a:pt x="2109250" y="1492"/>
                  </a:cubicBezTo>
                  <a:cubicBezTo>
                    <a:pt x="3272348" y="3090"/>
                    <a:pt x="4213930" y="947263"/>
                    <a:pt x="4212332" y="2110361"/>
                  </a:cubicBezTo>
                  <a:cubicBezTo>
                    <a:pt x="4210734" y="3273459"/>
                    <a:pt x="3266561" y="4215041"/>
                    <a:pt x="2103463" y="4213443"/>
                  </a:cubicBezTo>
                  <a:cubicBezTo>
                    <a:pt x="1252185" y="4212274"/>
                    <a:pt x="485327" y="3698720"/>
                    <a:pt x="160115" y="2912009"/>
                  </a:cubicBezTo>
                  <a:cubicBezTo>
                    <a:pt x="54288" y="2655975"/>
                    <a:pt x="-118" y="2381617"/>
                    <a:pt x="0" y="21045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7464C6-D48F-4E70-ACF7-91E304A39CF1}"/>
                </a:ext>
              </a:extLst>
            </p:cNvPr>
            <p:cNvSpPr/>
            <p:nvPr/>
          </p:nvSpPr>
          <p:spPr>
            <a:xfrm>
              <a:off x="5216816" y="2918401"/>
              <a:ext cx="3529575" cy="3529605"/>
            </a:xfrm>
            <a:custGeom>
              <a:avLst/>
              <a:gdLst>
                <a:gd name="connsiteX0" fmla="*/ 822796 w 3529575"/>
                <a:gd name="connsiteY0" fmla="*/ 2707539 h 3529605"/>
                <a:gd name="connsiteX1" fmla="*/ 1353433 w 3529575"/>
                <a:gd name="connsiteY1" fmla="*/ 3137307 h 3529605"/>
                <a:gd name="connsiteX2" fmla="*/ 1650708 w 3529575"/>
                <a:gd name="connsiteY2" fmla="*/ 3306186 h 3529605"/>
                <a:gd name="connsiteX3" fmla="*/ 1967510 w 3529575"/>
                <a:gd name="connsiteY3" fmla="*/ 3434297 h 3529605"/>
                <a:gd name="connsiteX4" fmla="*/ 2300028 w 3529575"/>
                <a:gd name="connsiteY4" fmla="*/ 3512307 h 3529605"/>
                <a:gd name="connsiteX5" fmla="*/ 2641023 w 3529575"/>
                <a:gd name="connsiteY5" fmla="*/ 3523356 h 3529605"/>
                <a:gd name="connsiteX6" fmla="*/ 2972303 w 3529575"/>
                <a:gd name="connsiteY6" fmla="*/ 3444394 h 3529605"/>
                <a:gd name="connsiteX7" fmla="*/ 3443409 w 3529575"/>
                <a:gd name="connsiteY7" fmla="*/ 2972811 h 3529605"/>
                <a:gd name="connsiteX8" fmla="*/ 3522276 w 3529575"/>
                <a:gd name="connsiteY8" fmla="*/ 2641627 h 3529605"/>
                <a:gd name="connsiteX9" fmla="*/ 3511037 w 3529575"/>
                <a:gd name="connsiteY9" fmla="*/ 2300727 h 3529605"/>
                <a:gd name="connsiteX10" fmla="*/ 3432932 w 3529575"/>
                <a:gd name="connsiteY10" fmla="*/ 1968304 h 3529605"/>
                <a:gd name="connsiteX11" fmla="*/ 3304630 w 3529575"/>
                <a:gd name="connsiteY11" fmla="*/ 1651693 h 3529605"/>
                <a:gd name="connsiteX12" fmla="*/ 3136609 w 3529575"/>
                <a:gd name="connsiteY12" fmla="*/ 1354418 h 3529605"/>
                <a:gd name="connsiteX13" fmla="*/ 2175823 w 3529575"/>
                <a:gd name="connsiteY13" fmla="*/ 394393 h 3529605"/>
                <a:gd name="connsiteX14" fmla="*/ 1878452 w 3529575"/>
                <a:gd name="connsiteY14" fmla="*/ 225991 h 3529605"/>
                <a:gd name="connsiteX15" fmla="*/ 1561841 w 3529575"/>
                <a:gd name="connsiteY15" fmla="*/ 97880 h 3529605"/>
                <a:gd name="connsiteX16" fmla="*/ 1229514 w 3529575"/>
                <a:gd name="connsiteY16" fmla="*/ 20061 h 3529605"/>
                <a:gd name="connsiteX17" fmla="*/ 888709 w 3529575"/>
                <a:gd name="connsiteY17" fmla="*/ 8726 h 3529605"/>
                <a:gd name="connsiteX18" fmla="*/ 557811 w 3529575"/>
                <a:gd name="connsiteY18" fmla="*/ 87593 h 3529605"/>
                <a:gd name="connsiteX19" fmla="*/ 87085 w 3529575"/>
                <a:gd name="connsiteY19" fmla="*/ 558128 h 3529605"/>
                <a:gd name="connsiteX20" fmla="*/ 8028 w 3529575"/>
                <a:gd name="connsiteY20" fmla="*/ 889122 h 3529605"/>
                <a:gd name="connsiteX21" fmla="*/ 18981 w 3529575"/>
                <a:gd name="connsiteY21" fmla="*/ 1229736 h 3529605"/>
                <a:gd name="connsiteX22" fmla="*/ 96801 w 3529575"/>
                <a:gd name="connsiteY22" fmla="*/ 1562254 h 3529605"/>
                <a:gd name="connsiteX23" fmla="*/ 224817 w 3529575"/>
                <a:gd name="connsiteY23" fmla="*/ 1879055 h 3529605"/>
                <a:gd name="connsiteX24" fmla="*/ 393409 w 3529575"/>
                <a:gd name="connsiteY24" fmla="*/ 2176712 h 3529605"/>
                <a:gd name="connsiteX25" fmla="*/ 822796 w 3529575"/>
                <a:gd name="connsiteY25" fmla="*/ 2707540 h 3529605"/>
                <a:gd name="connsiteX26" fmla="*/ 822796 w 3529575"/>
                <a:gd name="connsiteY26" fmla="*/ 2707539 h 3529605"/>
                <a:gd name="connsiteX27" fmla="*/ 392361 w 3529575"/>
                <a:gd name="connsiteY27" fmla="*/ 2177092 h 3529605"/>
                <a:gd name="connsiteX28" fmla="*/ 223578 w 3529575"/>
                <a:gd name="connsiteY28" fmla="*/ 1879722 h 3529605"/>
                <a:gd name="connsiteX29" fmla="*/ 94800 w 3529575"/>
                <a:gd name="connsiteY29" fmla="*/ 1563111 h 3529605"/>
                <a:gd name="connsiteX30" fmla="*/ 16409 w 3529575"/>
                <a:gd name="connsiteY30" fmla="*/ 1230307 h 3529605"/>
                <a:gd name="connsiteX31" fmla="*/ 5074 w 3529575"/>
                <a:gd name="connsiteY31" fmla="*/ 888836 h 3529605"/>
                <a:gd name="connsiteX32" fmla="*/ 83941 w 3529575"/>
                <a:gd name="connsiteY32" fmla="*/ 556889 h 3529605"/>
                <a:gd name="connsiteX33" fmla="*/ 556381 w 3529575"/>
                <a:gd name="connsiteY33" fmla="*/ 84164 h 3529605"/>
                <a:gd name="connsiteX34" fmla="*/ 888423 w 3529575"/>
                <a:gd name="connsiteY34" fmla="*/ 5106 h 3529605"/>
                <a:gd name="connsiteX35" fmla="*/ 1229989 w 3529575"/>
                <a:gd name="connsiteY35" fmla="*/ 16346 h 3529605"/>
                <a:gd name="connsiteX36" fmla="*/ 1562888 w 3529575"/>
                <a:gd name="connsiteY36" fmla="*/ 94546 h 3529605"/>
                <a:gd name="connsiteX37" fmla="*/ 1879975 w 3529575"/>
                <a:gd name="connsiteY37" fmla="*/ 222943 h 3529605"/>
                <a:gd name="connsiteX38" fmla="*/ 2177536 w 3529575"/>
                <a:gd name="connsiteY38" fmla="*/ 391535 h 3529605"/>
                <a:gd name="connsiteX39" fmla="*/ 3138418 w 3529575"/>
                <a:gd name="connsiteY39" fmla="*/ 1352894 h 3529605"/>
                <a:gd name="connsiteX40" fmla="*/ 3307011 w 3529575"/>
                <a:gd name="connsiteY40" fmla="*/ 1650550 h 3529605"/>
                <a:gd name="connsiteX41" fmla="*/ 3435217 w 3529575"/>
                <a:gd name="connsiteY41" fmla="*/ 1967542 h 3529605"/>
                <a:gd name="connsiteX42" fmla="*/ 3513322 w 3529575"/>
                <a:gd name="connsiteY42" fmla="*/ 2300917 h 3529605"/>
                <a:gd name="connsiteX43" fmla="*/ 3524466 w 3529575"/>
                <a:gd name="connsiteY43" fmla="*/ 2642293 h 3529605"/>
                <a:gd name="connsiteX44" fmla="*/ 3445314 w 3529575"/>
                <a:gd name="connsiteY44" fmla="*/ 2974049 h 3529605"/>
                <a:gd name="connsiteX45" fmla="*/ 2973159 w 3529575"/>
                <a:gd name="connsiteY45" fmla="*/ 3446108 h 3529605"/>
                <a:gd name="connsiteX46" fmla="*/ 2641308 w 3529575"/>
                <a:gd name="connsiteY46" fmla="*/ 3524498 h 3529605"/>
                <a:gd name="connsiteX47" fmla="*/ 2299933 w 3529575"/>
                <a:gd name="connsiteY47" fmla="*/ 3513259 h 3529605"/>
                <a:gd name="connsiteX48" fmla="*/ 1967224 w 3529575"/>
                <a:gd name="connsiteY48" fmla="*/ 3435059 h 3529605"/>
                <a:gd name="connsiteX49" fmla="*/ 1650708 w 3529575"/>
                <a:gd name="connsiteY49" fmla="*/ 3306662 h 3529605"/>
                <a:gd name="connsiteX50" fmla="*/ 1353243 w 3529575"/>
                <a:gd name="connsiteY50" fmla="*/ 3137974 h 3529605"/>
                <a:gd name="connsiteX51" fmla="*/ 822510 w 3529575"/>
                <a:gd name="connsiteY51" fmla="*/ 2707825 h 3529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529575" h="3529605">
                  <a:moveTo>
                    <a:pt x="822796" y="2707539"/>
                  </a:moveTo>
                  <a:cubicBezTo>
                    <a:pt x="984117" y="2869005"/>
                    <a:pt x="1161975" y="3013053"/>
                    <a:pt x="1353433" y="3137307"/>
                  </a:cubicBezTo>
                  <a:cubicBezTo>
                    <a:pt x="1449097" y="3199432"/>
                    <a:pt x="1548363" y="3255824"/>
                    <a:pt x="1650708" y="3306186"/>
                  </a:cubicBezTo>
                  <a:cubicBezTo>
                    <a:pt x="1753192" y="3356224"/>
                    <a:pt x="1859051" y="3399033"/>
                    <a:pt x="1967510" y="3434297"/>
                  </a:cubicBezTo>
                  <a:cubicBezTo>
                    <a:pt x="2075913" y="3469768"/>
                    <a:pt x="2187160" y="3495867"/>
                    <a:pt x="2300028" y="3512307"/>
                  </a:cubicBezTo>
                  <a:cubicBezTo>
                    <a:pt x="2412879" y="3529214"/>
                    <a:pt x="2527314" y="3532922"/>
                    <a:pt x="2641023" y="3523356"/>
                  </a:cubicBezTo>
                  <a:cubicBezTo>
                    <a:pt x="2754802" y="3513905"/>
                    <a:pt x="2866494" y="3487283"/>
                    <a:pt x="2972303" y="3444394"/>
                  </a:cubicBezTo>
                  <a:cubicBezTo>
                    <a:pt x="3185885" y="3356227"/>
                    <a:pt x="3355458" y="3186482"/>
                    <a:pt x="3443409" y="2972811"/>
                  </a:cubicBezTo>
                  <a:cubicBezTo>
                    <a:pt x="3486279" y="2867034"/>
                    <a:pt x="3512870" y="2755372"/>
                    <a:pt x="3522276" y="2641627"/>
                  </a:cubicBezTo>
                  <a:cubicBezTo>
                    <a:pt x="3531733" y="2527941"/>
                    <a:pt x="3527961" y="2413542"/>
                    <a:pt x="3511037" y="2300727"/>
                  </a:cubicBezTo>
                  <a:cubicBezTo>
                    <a:pt x="3494530" y="2187895"/>
                    <a:pt x="3468400" y="2076681"/>
                    <a:pt x="3432932" y="1968304"/>
                  </a:cubicBezTo>
                  <a:cubicBezTo>
                    <a:pt x="3397602" y="1859904"/>
                    <a:pt x="3354730" y="1754108"/>
                    <a:pt x="3304630" y="1651693"/>
                  </a:cubicBezTo>
                  <a:cubicBezTo>
                    <a:pt x="3254532" y="1549376"/>
                    <a:pt x="3198427" y="1450111"/>
                    <a:pt x="3136609" y="1354418"/>
                  </a:cubicBezTo>
                  <a:cubicBezTo>
                    <a:pt x="2886821" y="970893"/>
                    <a:pt x="2559546" y="643877"/>
                    <a:pt x="2175823" y="394393"/>
                  </a:cubicBezTo>
                  <a:cubicBezTo>
                    <a:pt x="2080116" y="332428"/>
                    <a:pt x="1980818" y="276195"/>
                    <a:pt x="1878452" y="225991"/>
                  </a:cubicBezTo>
                  <a:cubicBezTo>
                    <a:pt x="1776033" y="175953"/>
                    <a:pt x="1670238" y="133145"/>
                    <a:pt x="1561841" y="97880"/>
                  </a:cubicBezTo>
                  <a:cubicBezTo>
                    <a:pt x="1453485" y="62519"/>
                    <a:pt x="1342305" y="36485"/>
                    <a:pt x="1229514" y="20061"/>
                  </a:cubicBezTo>
                  <a:cubicBezTo>
                    <a:pt x="1116734" y="3107"/>
                    <a:pt x="1002367" y="-697"/>
                    <a:pt x="888709" y="8726"/>
                  </a:cubicBezTo>
                  <a:cubicBezTo>
                    <a:pt x="775071" y="18220"/>
                    <a:pt x="663515" y="44809"/>
                    <a:pt x="557811" y="87593"/>
                  </a:cubicBezTo>
                  <a:cubicBezTo>
                    <a:pt x="344656" y="175724"/>
                    <a:pt x="175302" y="345009"/>
                    <a:pt x="87085" y="558128"/>
                  </a:cubicBezTo>
                  <a:cubicBezTo>
                    <a:pt x="44155" y="663829"/>
                    <a:pt x="17500" y="775429"/>
                    <a:pt x="8028" y="889122"/>
                  </a:cubicBezTo>
                  <a:cubicBezTo>
                    <a:pt x="-1557" y="1002700"/>
                    <a:pt x="2119" y="1117008"/>
                    <a:pt x="18981" y="1229736"/>
                  </a:cubicBezTo>
                  <a:cubicBezTo>
                    <a:pt x="35402" y="1342589"/>
                    <a:pt x="61437" y="1453833"/>
                    <a:pt x="96801" y="1562254"/>
                  </a:cubicBezTo>
                  <a:cubicBezTo>
                    <a:pt x="132008" y="1670719"/>
                    <a:pt x="174785" y="1776580"/>
                    <a:pt x="224817" y="1879055"/>
                  </a:cubicBezTo>
                  <a:cubicBezTo>
                    <a:pt x="275069" y="1981526"/>
                    <a:pt x="331366" y="2080920"/>
                    <a:pt x="393409" y="2176712"/>
                  </a:cubicBezTo>
                  <a:cubicBezTo>
                    <a:pt x="517538" y="2368215"/>
                    <a:pt x="661458" y="2546136"/>
                    <a:pt x="822796" y="2707540"/>
                  </a:cubicBezTo>
                  <a:close/>
                  <a:moveTo>
                    <a:pt x="822796" y="2707539"/>
                  </a:moveTo>
                  <a:cubicBezTo>
                    <a:pt x="661150" y="2546274"/>
                    <a:pt x="516881" y="2368484"/>
                    <a:pt x="392361" y="2177092"/>
                  </a:cubicBezTo>
                  <a:cubicBezTo>
                    <a:pt x="330287" y="2081382"/>
                    <a:pt x="273928" y="1982085"/>
                    <a:pt x="223578" y="1879722"/>
                  </a:cubicBezTo>
                  <a:cubicBezTo>
                    <a:pt x="173330" y="1777313"/>
                    <a:pt x="130299" y="1671518"/>
                    <a:pt x="94800" y="1563111"/>
                  </a:cubicBezTo>
                  <a:cubicBezTo>
                    <a:pt x="59238" y="1454611"/>
                    <a:pt x="33013" y="1343272"/>
                    <a:pt x="16409" y="1230307"/>
                  </a:cubicBezTo>
                  <a:cubicBezTo>
                    <a:pt x="-597" y="1117308"/>
                    <a:pt x="-4401" y="1002714"/>
                    <a:pt x="5074" y="888836"/>
                  </a:cubicBezTo>
                  <a:cubicBezTo>
                    <a:pt x="14444" y="774838"/>
                    <a:pt x="41035" y="662919"/>
                    <a:pt x="83941" y="556889"/>
                  </a:cubicBezTo>
                  <a:cubicBezTo>
                    <a:pt x="172149" y="342663"/>
                    <a:pt x="342209" y="172501"/>
                    <a:pt x="556381" y="84164"/>
                  </a:cubicBezTo>
                  <a:cubicBezTo>
                    <a:pt x="662446" y="41230"/>
                    <a:pt x="774391" y="14576"/>
                    <a:pt x="888423" y="5106"/>
                  </a:cubicBezTo>
                  <a:cubicBezTo>
                    <a:pt x="1002329" y="-4398"/>
                    <a:pt x="1116954" y="-626"/>
                    <a:pt x="1229989" y="16346"/>
                  </a:cubicBezTo>
                  <a:cubicBezTo>
                    <a:pt x="1342978" y="32895"/>
                    <a:pt x="1454348" y="59057"/>
                    <a:pt x="1562888" y="94546"/>
                  </a:cubicBezTo>
                  <a:cubicBezTo>
                    <a:pt x="1671439" y="129924"/>
                    <a:pt x="1777392" y="172827"/>
                    <a:pt x="1879975" y="222943"/>
                  </a:cubicBezTo>
                  <a:cubicBezTo>
                    <a:pt x="1982378" y="273265"/>
                    <a:pt x="2081736" y="329560"/>
                    <a:pt x="2177536" y="391535"/>
                  </a:cubicBezTo>
                  <a:cubicBezTo>
                    <a:pt x="2561458" y="641361"/>
                    <a:pt x="2888783" y="968848"/>
                    <a:pt x="3138418" y="1352894"/>
                  </a:cubicBezTo>
                  <a:cubicBezTo>
                    <a:pt x="3200451" y="1448692"/>
                    <a:pt x="3256748" y="1548085"/>
                    <a:pt x="3307011" y="1650550"/>
                  </a:cubicBezTo>
                  <a:cubicBezTo>
                    <a:pt x="3357081" y="1753097"/>
                    <a:pt x="3399921" y="1859020"/>
                    <a:pt x="3435217" y="1967542"/>
                  </a:cubicBezTo>
                  <a:cubicBezTo>
                    <a:pt x="3470756" y="2076224"/>
                    <a:pt x="3496888" y="2187759"/>
                    <a:pt x="3513322" y="2300917"/>
                  </a:cubicBezTo>
                  <a:cubicBezTo>
                    <a:pt x="3530216" y="2413896"/>
                    <a:pt x="3533956" y="2528453"/>
                    <a:pt x="3524466" y="2642293"/>
                  </a:cubicBezTo>
                  <a:cubicBezTo>
                    <a:pt x="3514966" y="2756238"/>
                    <a:pt x="3488280" y="2868089"/>
                    <a:pt x="3445314" y="2974049"/>
                  </a:cubicBezTo>
                  <a:cubicBezTo>
                    <a:pt x="3357026" y="3187968"/>
                    <a:pt x="3187097" y="3357863"/>
                    <a:pt x="2973159" y="3446108"/>
                  </a:cubicBezTo>
                  <a:cubicBezTo>
                    <a:pt x="2867122" y="3488804"/>
                    <a:pt x="2755243" y="3515232"/>
                    <a:pt x="2641308" y="3524498"/>
                  </a:cubicBezTo>
                  <a:cubicBezTo>
                    <a:pt x="2527466" y="3534004"/>
                    <a:pt x="2412904" y="3530232"/>
                    <a:pt x="2299933" y="3513259"/>
                  </a:cubicBezTo>
                  <a:cubicBezTo>
                    <a:pt x="2186998" y="3496755"/>
                    <a:pt x="2075687" y="3470592"/>
                    <a:pt x="1967224" y="3435059"/>
                  </a:cubicBezTo>
                  <a:cubicBezTo>
                    <a:pt x="1858865" y="3399664"/>
                    <a:pt x="1753103" y="3356761"/>
                    <a:pt x="1650708" y="3306662"/>
                  </a:cubicBezTo>
                  <a:cubicBezTo>
                    <a:pt x="1548307" y="3256361"/>
                    <a:pt x="1448977" y="3200033"/>
                    <a:pt x="1353243" y="3137974"/>
                  </a:cubicBezTo>
                  <a:cubicBezTo>
                    <a:pt x="1161775" y="3013546"/>
                    <a:pt x="983891" y="2869374"/>
                    <a:pt x="822510" y="27078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5684A5C-5AB7-4CF2-BD3A-E5E6C9039502}"/>
                </a:ext>
              </a:extLst>
            </p:cNvPr>
            <p:cNvSpPr/>
            <p:nvPr/>
          </p:nvSpPr>
          <p:spPr>
            <a:xfrm>
              <a:off x="5461760" y="3163851"/>
              <a:ext cx="3040987" cy="3041083"/>
            </a:xfrm>
            <a:custGeom>
              <a:avLst/>
              <a:gdLst>
                <a:gd name="connsiteX0" fmla="*/ 1812197 w 3040987"/>
                <a:gd name="connsiteY0" fmla="*/ 1227745 h 3041083"/>
                <a:gd name="connsiteX1" fmla="*/ 1411099 w 3040987"/>
                <a:gd name="connsiteY1" fmla="*/ 847316 h 3041083"/>
                <a:gd name="connsiteX2" fmla="*/ 988475 w 3040987"/>
                <a:gd name="connsiteY2" fmla="*/ 491081 h 3041083"/>
                <a:gd name="connsiteX3" fmla="*/ 536704 w 3040987"/>
                <a:gd name="connsiteY3" fmla="*/ 173041 h 3041083"/>
                <a:gd name="connsiteX4" fmla="*/ 291816 w 3040987"/>
                <a:gd name="connsiteY4" fmla="*/ 45787 h 3041083"/>
                <a:gd name="connsiteX5" fmla="*/ 159990 w 3040987"/>
                <a:gd name="connsiteY5" fmla="*/ 5687 h 3041083"/>
                <a:gd name="connsiteX6" fmla="*/ 91315 w 3040987"/>
                <a:gd name="connsiteY6" fmla="*/ 3211 h 3041083"/>
                <a:gd name="connsiteX7" fmla="*/ 58168 w 3040987"/>
                <a:gd name="connsiteY7" fmla="*/ 11688 h 3041083"/>
                <a:gd name="connsiteX8" fmla="*/ 11115 w 3040987"/>
                <a:gd name="connsiteY8" fmla="*/ 58741 h 3041083"/>
                <a:gd name="connsiteX9" fmla="*/ 2637 w 3040987"/>
                <a:gd name="connsiteY9" fmla="*/ 91888 h 3041083"/>
                <a:gd name="connsiteX10" fmla="*/ 5685 w 3040987"/>
                <a:gd name="connsiteY10" fmla="*/ 160373 h 3041083"/>
                <a:gd name="connsiteX11" fmla="*/ 45881 w 3040987"/>
                <a:gd name="connsiteY11" fmla="*/ 292104 h 3041083"/>
                <a:gd name="connsiteX12" fmla="*/ 173421 w 3040987"/>
                <a:gd name="connsiteY12" fmla="*/ 536611 h 3041083"/>
                <a:gd name="connsiteX13" fmla="*/ 491365 w 3040987"/>
                <a:gd name="connsiteY13" fmla="*/ 988000 h 3041083"/>
                <a:gd name="connsiteX14" fmla="*/ 847886 w 3040987"/>
                <a:gd name="connsiteY14" fmla="*/ 1410339 h 3041083"/>
                <a:gd name="connsiteX15" fmla="*/ 1228886 w 3040987"/>
                <a:gd name="connsiteY15" fmla="*/ 1811151 h 3041083"/>
                <a:gd name="connsiteX16" fmla="*/ 1629793 w 3040987"/>
                <a:gd name="connsiteY16" fmla="*/ 2191579 h 3041083"/>
                <a:gd name="connsiteX17" fmla="*/ 2052322 w 3040987"/>
                <a:gd name="connsiteY17" fmla="*/ 2547910 h 3041083"/>
                <a:gd name="connsiteX18" fmla="*/ 2503902 w 3040987"/>
                <a:gd name="connsiteY18" fmla="*/ 2865854 h 3041083"/>
                <a:gd name="connsiteX19" fmla="*/ 2748790 w 3040987"/>
                <a:gd name="connsiteY19" fmla="*/ 2993108 h 3041083"/>
                <a:gd name="connsiteX20" fmla="*/ 2880330 w 3040987"/>
                <a:gd name="connsiteY20" fmla="*/ 3033113 h 3041083"/>
                <a:gd name="connsiteX21" fmla="*/ 2948624 w 3040987"/>
                <a:gd name="connsiteY21" fmla="*/ 3036066 h 3041083"/>
                <a:gd name="connsiteX22" fmla="*/ 2981486 w 3040987"/>
                <a:gd name="connsiteY22" fmla="*/ 3027684 h 3041083"/>
                <a:gd name="connsiteX23" fmla="*/ 3010061 w 3040987"/>
                <a:gd name="connsiteY23" fmla="*/ 3009301 h 3041083"/>
                <a:gd name="connsiteX24" fmla="*/ 3028444 w 3040987"/>
                <a:gd name="connsiteY24" fmla="*/ 2980726 h 3041083"/>
                <a:gd name="connsiteX25" fmla="*/ 3036921 w 3040987"/>
                <a:gd name="connsiteY25" fmla="*/ 2947864 h 3041083"/>
                <a:gd name="connsiteX26" fmla="*/ 3033968 w 3040987"/>
                <a:gd name="connsiteY26" fmla="*/ 2879570 h 3041083"/>
                <a:gd name="connsiteX27" fmla="*/ 2993963 w 3040987"/>
                <a:gd name="connsiteY27" fmla="*/ 2747934 h 3041083"/>
                <a:gd name="connsiteX28" fmla="*/ 2866900 w 3040987"/>
                <a:gd name="connsiteY28" fmla="*/ 2503047 h 3041083"/>
                <a:gd name="connsiteX29" fmla="*/ 2548765 w 3040987"/>
                <a:gd name="connsiteY29" fmla="*/ 2051657 h 3041083"/>
                <a:gd name="connsiteX30" fmla="*/ 2192720 w 3040987"/>
                <a:gd name="connsiteY30" fmla="*/ 1628938 h 3041083"/>
                <a:gd name="connsiteX31" fmla="*/ 1812197 w 3040987"/>
                <a:gd name="connsiteY31" fmla="*/ 1227745 h 3041083"/>
                <a:gd name="connsiteX32" fmla="*/ 1812197 w 3040987"/>
                <a:gd name="connsiteY32" fmla="*/ 1227745 h 3041083"/>
                <a:gd name="connsiteX33" fmla="*/ 2193197 w 3040987"/>
                <a:gd name="connsiteY33" fmla="*/ 1628366 h 3041083"/>
                <a:gd name="connsiteX34" fmla="*/ 2549908 w 3040987"/>
                <a:gd name="connsiteY34" fmla="*/ 2050705 h 3041083"/>
                <a:gd name="connsiteX35" fmla="*/ 2868519 w 3040987"/>
                <a:gd name="connsiteY35" fmla="*/ 2502285 h 3041083"/>
                <a:gd name="connsiteX36" fmla="*/ 2996440 w 3040987"/>
                <a:gd name="connsiteY36" fmla="*/ 2747173 h 3041083"/>
                <a:gd name="connsiteX37" fmla="*/ 3036826 w 3040987"/>
                <a:gd name="connsiteY37" fmla="*/ 2879761 h 3041083"/>
                <a:gd name="connsiteX38" fmla="*/ 3039874 w 3040987"/>
                <a:gd name="connsiteY38" fmla="*/ 2949007 h 3041083"/>
                <a:gd name="connsiteX39" fmla="*/ 3031301 w 3040987"/>
                <a:gd name="connsiteY39" fmla="*/ 2982916 h 3041083"/>
                <a:gd name="connsiteX40" fmla="*/ 3012251 w 3040987"/>
                <a:gd name="connsiteY40" fmla="*/ 3012253 h 3041083"/>
                <a:gd name="connsiteX41" fmla="*/ 2982914 w 3040987"/>
                <a:gd name="connsiteY41" fmla="*/ 3031303 h 3041083"/>
                <a:gd name="connsiteX42" fmla="*/ 2949005 w 3040987"/>
                <a:gd name="connsiteY42" fmla="*/ 3039971 h 3041083"/>
                <a:gd name="connsiteX43" fmla="*/ 2879663 w 3040987"/>
                <a:gd name="connsiteY43" fmla="*/ 3036923 h 3041083"/>
                <a:gd name="connsiteX44" fmla="*/ 2747360 w 3040987"/>
                <a:gd name="connsiteY44" fmla="*/ 2996632 h 3041083"/>
                <a:gd name="connsiteX45" fmla="*/ 2502092 w 3040987"/>
                <a:gd name="connsiteY45" fmla="*/ 2868997 h 3041083"/>
                <a:gd name="connsiteX46" fmla="*/ 2050226 w 3040987"/>
                <a:gd name="connsiteY46" fmla="*/ 2550671 h 3041083"/>
                <a:gd name="connsiteX47" fmla="*/ 1627697 w 3040987"/>
                <a:gd name="connsiteY47" fmla="*/ 2194056 h 3041083"/>
                <a:gd name="connsiteX48" fmla="*/ 1226790 w 3040987"/>
                <a:gd name="connsiteY48" fmla="*/ 1813056 h 3041083"/>
                <a:gd name="connsiteX49" fmla="*/ 846266 w 3040987"/>
                <a:gd name="connsiteY49" fmla="*/ 1412053 h 3041083"/>
                <a:gd name="connsiteX50" fmla="*/ 489936 w 3040987"/>
                <a:gd name="connsiteY50" fmla="*/ 989334 h 3041083"/>
                <a:gd name="connsiteX51" fmla="*/ 171801 w 3040987"/>
                <a:gd name="connsiteY51" fmla="*/ 537373 h 3041083"/>
                <a:gd name="connsiteX52" fmla="*/ 44357 w 3040987"/>
                <a:gd name="connsiteY52" fmla="*/ 292199 h 3041083"/>
                <a:gd name="connsiteX53" fmla="*/ 4161 w 3040987"/>
                <a:gd name="connsiteY53" fmla="*/ 160087 h 3041083"/>
                <a:gd name="connsiteX54" fmla="*/ 1113 w 3040987"/>
                <a:gd name="connsiteY54" fmla="*/ 90936 h 3041083"/>
                <a:gd name="connsiteX55" fmla="*/ 9781 w 3040987"/>
                <a:gd name="connsiteY55" fmla="*/ 57313 h 3041083"/>
                <a:gd name="connsiteX56" fmla="*/ 57406 w 3040987"/>
                <a:gd name="connsiteY56" fmla="*/ 9688 h 3041083"/>
                <a:gd name="connsiteX57" fmla="*/ 91029 w 3040987"/>
                <a:gd name="connsiteY57" fmla="*/ 1115 h 3041083"/>
                <a:gd name="connsiteX58" fmla="*/ 160085 w 3040987"/>
                <a:gd name="connsiteY58" fmla="*/ 4068 h 3041083"/>
                <a:gd name="connsiteX59" fmla="*/ 292197 w 3040987"/>
                <a:gd name="connsiteY59" fmla="*/ 44454 h 3041083"/>
                <a:gd name="connsiteX60" fmla="*/ 537370 w 3040987"/>
                <a:gd name="connsiteY60" fmla="*/ 171994 h 3041083"/>
                <a:gd name="connsiteX61" fmla="*/ 989046 w 3040987"/>
                <a:gd name="connsiteY61" fmla="*/ 490319 h 3041083"/>
                <a:gd name="connsiteX62" fmla="*/ 1411385 w 3040987"/>
                <a:gd name="connsiteY62" fmla="*/ 846935 h 3041083"/>
                <a:gd name="connsiteX63" fmla="*/ 1812387 w 3040987"/>
                <a:gd name="connsiteY63" fmla="*/ 1227459 h 304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040987" h="3041083">
                  <a:moveTo>
                    <a:pt x="1812197" y="1227745"/>
                  </a:moveTo>
                  <a:cubicBezTo>
                    <a:pt x="1681704" y="1097506"/>
                    <a:pt x="1548005" y="970697"/>
                    <a:pt x="1411099" y="847316"/>
                  </a:cubicBezTo>
                  <a:cubicBezTo>
                    <a:pt x="1274034" y="724158"/>
                    <a:pt x="1133541" y="604810"/>
                    <a:pt x="988475" y="491081"/>
                  </a:cubicBezTo>
                  <a:cubicBezTo>
                    <a:pt x="844235" y="376322"/>
                    <a:pt x="693386" y="270126"/>
                    <a:pt x="536704" y="173041"/>
                  </a:cubicBezTo>
                  <a:cubicBezTo>
                    <a:pt x="458424" y="124467"/>
                    <a:pt x="376558" y="81926"/>
                    <a:pt x="291816" y="45787"/>
                  </a:cubicBezTo>
                  <a:cubicBezTo>
                    <a:pt x="249430" y="27759"/>
                    <a:pt x="205236" y="14316"/>
                    <a:pt x="159990" y="5687"/>
                  </a:cubicBezTo>
                  <a:cubicBezTo>
                    <a:pt x="137321" y="1707"/>
                    <a:pt x="114212" y="874"/>
                    <a:pt x="91315" y="3211"/>
                  </a:cubicBezTo>
                  <a:cubicBezTo>
                    <a:pt x="79944" y="4580"/>
                    <a:pt x="68801" y="7430"/>
                    <a:pt x="58168" y="11688"/>
                  </a:cubicBezTo>
                  <a:cubicBezTo>
                    <a:pt x="36676" y="20227"/>
                    <a:pt x="19654" y="37249"/>
                    <a:pt x="11115" y="58741"/>
                  </a:cubicBezTo>
                  <a:cubicBezTo>
                    <a:pt x="6857" y="69374"/>
                    <a:pt x="4007" y="80517"/>
                    <a:pt x="2637" y="91888"/>
                  </a:cubicBezTo>
                  <a:cubicBezTo>
                    <a:pt x="555" y="114749"/>
                    <a:pt x="1581" y="137787"/>
                    <a:pt x="5685" y="160373"/>
                  </a:cubicBezTo>
                  <a:cubicBezTo>
                    <a:pt x="14303" y="205602"/>
                    <a:pt x="27779" y="249769"/>
                    <a:pt x="45881" y="292104"/>
                  </a:cubicBezTo>
                  <a:cubicBezTo>
                    <a:pt x="82127" y="376725"/>
                    <a:pt x="124764" y="458463"/>
                    <a:pt x="173421" y="536611"/>
                  </a:cubicBezTo>
                  <a:cubicBezTo>
                    <a:pt x="270486" y="693161"/>
                    <a:pt x="376649" y="843883"/>
                    <a:pt x="491365" y="988000"/>
                  </a:cubicBezTo>
                  <a:cubicBezTo>
                    <a:pt x="605665" y="1132971"/>
                    <a:pt x="724632" y="1273751"/>
                    <a:pt x="847886" y="1410339"/>
                  </a:cubicBezTo>
                  <a:cubicBezTo>
                    <a:pt x="971139" y="1546927"/>
                    <a:pt x="1098203" y="1680849"/>
                    <a:pt x="1228886" y="1811151"/>
                  </a:cubicBezTo>
                  <a:cubicBezTo>
                    <a:pt x="1359569" y="1941453"/>
                    <a:pt x="1492728" y="2068326"/>
                    <a:pt x="1629793" y="2191579"/>
                  </a:cubicBezTo>
                  <a:cubicBezTo>
                    <a:pt x="1766858" y="2314833"/>
                    <a:pt x="1907351" y="2434181"/>
                    <a:pt x="2052322" y="2547910"/>
                  </a:cubicBezTo>
                  <a:cubicBezTo>
                    <a:pt x="2196514" y="2662615"/>
                    <a:pt x="2347299" y="2768778"/>
                    <a:pt x="2503902" y="2865854"/>
                  </a:cubicBezTo>
                  <a:cubicBezTo>
                    <a:pt x="2582180" y="2914433"/>
                    <a:pt x="2664046" y="2956974"/>
                    <a:pt x="2748790" y="2993108"/>
                  </a:cubicBezTo>
                  <a:cubicBezTo>
                    <a:pt x="2791065" y="3011148"/>
                    <a:pt x="2835169" y="3024561"/>
                    <a:pt x="2880330" y="3033113"/>
                  </a:cubicBezTo>
                  <a:cubicBezTo>
                    <a:pt x="2902846" y="3037279"/>
                    <a:pt x="2925833" y="3038273"/>
                    <a:pt x="2948624" y="3036066"/>
                  </a:cubicBezTo>
                  <a:cubicBezTo>
                    <a:pt x="2959905" y="3034762"/>
                    <a:pt x="2970958" y="3031943"/>
                    <a:pt x="2981486" y="3027684"/>
                  </a:cubicBezTo>
                  <a:cubicBezTo>
                    <a:pt x="2992051" y="3023348"/>
                    <a:pt x="3001735" y="3017118"/>
                    <a:pt x="3010061" y="3009301"/>
                  </a:cubicBezTo>
                  <a:cubicBezTo>
                    <a:pt x="3017909" y="3000999"/>
                    <a:pt x="3024143" y="2991309"/>
                    <a:pt x="3028444" y="2980726"/>
                  </a:cubicBezTo>
                  <a:cubicBezTo>
                    <a:pt x="3032701" y="2970192"/>
                    <a:pt x="3035551" y="2959143"/>
                    <a:pt x="3036921" y="2947864"/>
                  </a:cubicBezTo>
                  <a:cubicBezTo>
                    <a:pt x="3039034" y="2925071"/>
                    <a:pt x="3038040" y="2902096"/>
                    <a:pt x="3033968" y="2879570"/>
                  </a:cubicBezTo>
                  <a:cubicBezTo>
                    <a:pt x="3025448" y="2834370"/>
                    <a:pt x="3012033" y="2790232"/>
                    <a:pt x="2993963" y="2747934"/>
                  </a:cubicBezTo>
                  <a:cubicBezTo>
                    <a:pt x="2957909" y="2663188"/>
                    <a:pt x="2915430" y="2581320"/>
                    <a:pt x="2866900" y="2503047"/>
                  </a:cubicBezTo>
                  <a:cubicBezTo>
                    <a:pt x="2769751" y="2346506"/>
                    <a:pt x="2663525" y="2195785"/>
                    <a:pt x="2548765" y="2051657"/>
                  </a:cubicBezTo>
                  <a:cubicBezTo>
                    <a:pt x="2435132" y="1906591"/>
                    <a:pt x="2315784" y="1765907"/>
                    <a:pt x="2192720" y="1628938"/>
                  </a:cubicBezTo>
                  <a:cubicBezTo>
                    <a:pt x="2069658" y="1491968"/>
                    <a:pt x="1942308" y="1358237"/>
                    <a:pt x="1812197" y="1227745"/>
                  </a:cubicBezTo>
                  <a:close/>
                  <a:moveTo>
                    <a:pt x="1812197" y="1227745"/>
                  </a:moveTo>
                  <a:cubicBezTo>
                    <a:pt x="1942626" y="1358047"/>
                    <a:pt x="2069626" y="1491587"/>
                    <a:pt x="2193197" y="1628366"/>
                  </a:cubicBezTo>
                  <a:cubicBezTo>
                    <a:pt x="2316450" y="1765336"/>
                    <a:pt x="2435989" y="1905734"/>
                    <a:pt x="2549908" y="2050705"/>
                  </a:cubicBezTo>
                  <a:cubicBezTo>
                    <a:pt x="2664873" y="2194855"/>
                    <a:pt x="2771260" y="2345642"/>
                    <a:pt x="2868519" y="2502285"/>
                  </a:cubicBezTo>
                  <a:cubicBezTo>
                    <a:pt x="2917320" y="2580545"/>
                    <a:pt x="2960085" y="2662411"/>
                    <a:pt x="2996440" y="2747173"/>
                  </a:cubicBezTo>
                  <a:cubicBezTo>
                    <a:pt x="3014720" y="2789755"/>
                    <a:pt x="3028264" y="2834218"/>
                    <a:pt x="3036826" y="2879761"/>
                  </a:cubicBezTo>
                  <a:cubicBezTo>
                    <a:pt x="3041030" y="2902592"/>
                    <a:pt x="3042056" y="2925895"/>
                    <a:pt x="3039874" y="2949007"/>
                  </a:cubicBezTo>
                  <a:cubicBezTo>
                    <a:pt x="3038507" y="2960636"/>
                    <a:pt x="3035625" y="2972035"/>
                    <a:pt x="3031301" y="2982916"/>
                  </a:cubicBezTo>
                  <a:cubicBezTo>
                    <a:pt x="3026753" y="2993754"/>
                    <a:pt x="3020301" y="3003689"/>
                    <a:pt x="3012251" y="3012253"/>
                  </a:cubicBezTo>
                  <a:cubicBezTo>
                    <a:pt x="3003732" y="3020360"/>
                    <a:pt x="2993785" y="3026819"/>
                    <a:pt x="2982914" y="3031303"/>
                  </a:cubicBezTo>
                  <a:cubicBezTo>
                    <a:pt x="2972037" y="3035657"/>
                    <a:pt x="2960638" y="3038571"/>
                    <a:pt x="2949005" y="3039971"/>
                  </a:cubicBezTo>
                  <a:cubicBezTo>
                    <a:pt x="2925861" y="3042150"/>
                    <a:pt x="2902527" y="3041125"/>
                    <a:pt x="2879663" y="3036923"/>
                  </a:cubicBezTo>
                  <a:cubicBezTo>
                    <a:pt x="2834238" y="3028302"/>
                    <a:pt x="2789880" y="3014793"/>
                    <a:pt x="2747360" y="2996632"/>
                  </a:cubicBezTo>
                  <a:cubicBezTo>
                    <a:pt x="2662478" y="2960385"/>
                    <a:pt x="2580484" y="2917716"/>
                    <a:pt x="2502092" y="2868997"/>
                  </a:cubicBezTo>
                  <a:cubicBezTo>
                    <a:pt x="2345397" y="2771782"/>
                    <a:pt x="2194517" y="2665493"/>
                    <a:pt x="2050226" y="2550671"/>
                  </a:cubicBezTo>
                  <a:cubicBezTo>
                    <a:pt x="1905256" y="2436848"/>
                    <a:pt x="1764476" y="2317310"/>
                    <a:pt x="1627697" y="2194056"/>
                  </a:cubicBezTo>
                  <a:cubicBezTo>
                    <a:pt x="1490918" y="2070802"/>
                    <a:pt x="1357187" y="1943644"/>
                    <a:pt x="1226790" y="1813056"/>
                  </a:cubicBezTo>
                  <a:cubicBezTo>
                    <a:pt x="1096393" y="1682468"/>
                    <a:pt x="969615" y="1549118"/>
                    <a:pt x="846266" y="1412053"/>
                  </a:cubicBezTo>
                  <a:cubicBezTo>
                    <a:pt x="722918" y="1274989"/>
                    <a:pt x="603665" y="1134400"/>
                    <a:pt x="489936" y="989334"/>
                  </a:cubicBezTo>
                  <a:cubicBezTo>
                    <a:pt x="375123" y="845047"/>
                    <a:pt x="268895" y="694133"/>
                    <a:pt x="171801" y="537373"/>
                  </a:cubicBezTo>
                  <a:cubicBezTo>
                    <a:pt x="123145" y="459009"/>
                    <a:pt x="80539" y="377047"/>
                    <a:pt x="44357" y="292199"/>
                  </a:cubicBezTo>
                  <a:cubicBezTo>
                    <a:pt x="26184" y="249758"/>
                    <a:pt x="12706" y="205458"/>
                    <a:pt x="4161" y="160087"/>
                  </a:cubicBezTo>
                  <a:cubicBezTo>
                    <a:pt x="-41" y="137288"/>
                    <a:pt x="-1067" y="114017"/>
                    <a:pt x="1113" y="90936"/>
                  </a:cubicBezTo>
                  <a:cubicBezTo>
                    <a:pt x="2525" y="79398"/>
                    <a:pt x="5439" y="68095"/>
                    <a:pt x="9781" y="57313"/>
                  </a:cubicBezTo>
                  <a:cubicBezTo>
                    <a:pt x="18494" y="35605"/>
                    <a:pt x="35698" y="18400"/>
                    <a:pt x="57406" y="9688"/>
                  </a:cubicBezTo>
                  <a:cubicBezTo>
                    <a:pt x="68192" y="5378"/>
                    <a:pt x="79496" y="2496"/>
                    <a:pt x="91029" y="1115"/>
                  </a:cubicBezTo>
                  <a:cubicBezTo>
                    <a:pt x="114075" y="-1051"/>
                    <a:pt x="137309" y="-58"/>
                    <a:pt x="160085" y="4068"/>
                  </a:cubicBezTo>
                  <a:cubicBezTo>
                    <a:pt x="205451" y="12722"/>
                    <a:pt x="249747" y="26263"/>
                    <a:pt x="292197" y="44454"/>
                  </a:cubicBezTo>
                  <a:cubicBezTo>
                    <a:pt x="377065" y="80631"/>
                    <a:pt x="459030" y="123270"/>
                    <a:pt x="537370" y="171994"/>
                  </a:cubicBezTo>
                  <a:cubicBezTo>
                    <a:pt x="694025" y="269177"/>
                    <a:pt x="844843" y="375468"/>
                    <a:pt x="989046" y="490319"/>
                  </a:cubicBezTo>
                  <a:cubicBezTo>
                    <a:pt x="1134017" y="604143"/>
                    <a:pt x="1274796" y="723682"/>
                    <a:pt x="1411385" y="846935"/>
                  </a:cubicBezTo>
                  <a:cubicBezTo>
                    <a:pt x="1547973" y="970189"/>
                    <a:pt x="1681990" y="1097157"/>
                    <a:pt x="1812387" y="12274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7F1B4BF-3D43-4212-80AC-B86530BA9ADC}"/>
                </a:ext>
              </a:extLst>
            </p:cNvPr>
            <p:cNvSpPr/>
            <p:nvPr/>
          </p:nvSpPr>
          <p:spPr>
            <a:xfrm>
              <a:off x="5216688" y="2918960"/>
              <a:ext cx="3529225" cy="3529678"/>
            </a:xfrm>
            <a:custGeom>
              <a:avLst/>
              <a:gdLst>
                <a:gd name="connsiteX0" fmla="*/ 2707255 w 3529225"/>
                <a:gd name="connsiteY0" fmla="*/ 2706980 h 3529678"/>
                <a:gd name="connsiteX1" fmla="*/ 3136737 w 3529225"/>
                <a:gd name="connsiteY1" fmla="*/ 2176342 h 3529678"/>
                <a:gd name="connsiteX2" fmla="*/ 3305234 w 3529225"/>
                <a:gd name="connsiteY2" fmla="*/ 1878876 h 3529678"/>
                <a:gd name="connsiteX3" fmla="*/ 3433346 w 3529225"/>
                <a:gd name="connsiteY3" fmla="*/ 1561980 h 3529678"/>
                <a:gd name="connsiteX4" fmla="*/ 3511641 w 3529225"/>
                <a:gd name="connsiteY4" fmla="*/ 1229176 h 3529678"/>
                <a:gd name="connsiteX5" fmla="*/ 3522690 w 3529225"/>
                <a:gd name="connsiteY5" fmla="*/ 888181 h 3529678"/>
                <a:gd name="connsiteX6" fmla="*/ 3443728 w 3529225"/>
                <a:gd name="connsiteY6" fmla="*/ 556997 h 3529678"/>
                <a:gd name="connsiteX7" fmla="*/ 2972526 w 3529225"/>
                <a:gd name="connsiteY7" fmla="*/ 86176 h 3529678"/>
                <a:gd name="connsiteX8" fmla="*/ 2641437 w 3529225"/>
                <a:gd name="connsiteY8" fmla="*/ 7499 h 3529678"/>
                <a:gd name="connsiteX9" fmla="*/ 2300537 w 3529225"/>
                <a:gd name="connsiteY9" fmla="*/ 18739 h 3529678"/>
                <a:gd name="connsiteX10" fmla="*/ 1968115 w 3529225"/>
                <a:gd name="connsiteY10" fmla="*/ 96844 h 3529678"/>
                <a:gd name="connsiteX11" fmla="*/ 1651504 w 3529225"/>
                <a:gd name="connsiteY11" fmla="*/ 225051 h 3529678"/>
                <a:gd name="connsiteX12" fmla="*/ 1354133 w 3529225"/>
                <a:gd name="connsiteY12" fmla="*/ 393643 h 3529678"/>
                <a:gd name="connsiteX13" fmla="*/ 394109 w 3529225"/>
                <a:gd name="connsiteY13" fmla="*/ 1353954 h 3529678"/>
                <a:gd name="connsiteX14" fmla="*/ 225707 w 3529225"/>
                <a:gd name="connsiteY14" fmla="*/ 1651229 h 3529678"/>
                <a:gd name="connsiteX15" fmla="*/ 97595 w 3529225"/>
                <a:gd name="connsiteY15" fmla="*/ 1967935 h 3529678"/>
                <a:gd name="connsiteX16" fmla="*/ 19586 w 3529225"/>
                <a:gd name="connsiteY16" fmla="*/ 2300263 h 3529678"/>
                <a:gd name="connsiteX17" fmla="*/ 8441 w 3529225"/>
                <a:gd name="connsiteY17" fmla="*/ 2640972 h 3529678"/>
                <a:gd name="connsiteX18" fmla="*/ 87308 w 3529225"/>
                <a:gd name="connsiteY18" fmla="*/ 2972251 h 3529678"/>
                <a:gd name="connsiteX19" fmla="*/ 557844 w 3529225"/>
                <a:gd name="connsiteY19" fmla="*/ 3442977 h 3529678"/>
                <a:gd name="connsiteX20" fmla="*/ 888837 w 3529225"/>
                <a:gd name="connsiteY20" fmla="*/ 3522034 h 3529678"/>
                <a:gd name="connsiteX21" fmla="*/ 1229642 w 3529225"/>
                <a:gd name="connsiteY21" fmla="*/ 3511081 h 3529678"/>
                <a:gd name="connsiteX22" fmla="*/ 1562160 w 3529225"/>
                <a:gd name="connsiteY22" fmla="*/ 3433261 h 3529678"/>
                <a:gd name="connsiteX23" fmla="*/ 1879437 w 3529225"/>
                <a:gd name="connsiteY23" fmla="*/ 3304959 h 3529678"/>
                <a:gd name="connsiteX24" fmla="*/ 2176903 w 3529225"/>
                <a:gd name="connsiteY24" fmla="*/ 3136557 h 3529678"/>
                <a:gd name="connsiteX25" fmla="*/ 2707255 w 3529225"/>
                <a:gd name="connsiteY25" fmla="*/ 2706980 h 3529678"/>
                <a:gd name="connsiteX26" fmla="*/ 2707255 w 3529225"/>
                <a:gd name="connsiteY26" fmla="*/ 2706980 h 3529678"/>
                <a:gd name="connsiteX27" fmla="*/ 2176808 w 3529225"/>
                <a:gd name="connsiteY27" fmla="*/ 3137319 h 3529678"/>
                <a:gd name="connsiteX28" fmla="*/ 1879437 w 3529225"/>
                <a:gd name="connsiteY28" fmla="*/ 3306388 h 3529678"/>
                <a:gd name="connsiteX29" fmla="*/ 1562540 w 3529225"/>
                <a:gd name="connsiteY29" fmla="*/ 3434880 h 3529678"/>
                <a:gd name="connsiteX30" fmla="*/ 1229737 w 3529225"/>
                <a:gd name="connsiteY30" fmla="*/ 3513271 h 3529678"/>
                <a:gd name="connsiteX31" fmla="*/ 888837 w 3529225"/>
                <a:gd name="connsiteY31" fmla="*/ 3524701 h 3529678"/>
                <a:gd name="connsiteX32" fmla="*/ 556891 w 3529225"/>
                <a:gd name="connsiteY32" fmla="*/ 3445834 h 3529678"/>
                <a:gd name="connsiteX33" fmla="*/ 84165 w 3529225"/>
                <a:gd name="connsiteY33" fmla="*/ 2973394 h 3529678"/>
                <a:gd name="connsiteX34" fmla="*/ 5107 w 3529225"/>
                <a:gd name="connsiteY34" fmla="*/ 2641353 h 3529678"/>
                <a:gd name="connsiteX35" fmla="*/ 16347 w 3529225"/>
                <a:gd name="connsiteY35" fmla="*/ 2299786 h 3529678"/>
                <a:gd name="connsiteX36" fmla="*/ 94547 w 3529225"/>
                <a:gd name="connsiteY36" fmla="*/ 1966888 h 3529678"/>
                <a:gd name="connsiteX37" fmla="*/ 222944 w 3529225"/>
                <a:gd name="connsiteY37" fmla="*/ 1649800 h 3529678"/>
                <a:gd name="connsiteX38" fmla="*/ 391632 w 3529225"/>
                <a:gd name="connsiteY38" fmla="*/ 1352144 h 3529678"/>
                <a:gd name="connsiteX39" fmla="*/ 1352609 w 3529225"/>
                <a:gd name="connsiteY39" fmla="*/ 390976 h 3529678"/>
                <a:gd name="connsiteX40" fmla="*/ 1650266 w 3529225"/>
                <a:gd name="connsiteY40" fmla="*/ 222384 h 3529678"/>
                <a:gd name="connsiteX41" fmla="*/ 1967258 w 3529225"/>
                <a:gd name="connsiteY41" fmla="*/ 94082 h 3529678"/>
                <a:gd name="connsiteX42" fmla="*/ 2300156 w 3529225"/>
                <a:gd name="connsiteY42" fmla="*/ 15977 h 3529678"/>
                <a:gd name="connsiteX43" fmla="*/ 2641437 w 3529225"/>
                <a:gd name="connsiteY43" fmla="*/ 5309 h 3529678"/>
                <a:gd name="connsiteX44" fmla="*/ 2973193 w 3529225"/>
                <a:gd name="connsiteY44" fmla="*/ 84366 h 3529678"/>
                <a:gd name="connsiteX45" fmla="*/ 3445252 w 3529225"/>
                <a:gd name="connsiteY45" fmla="*/ 556616 h 3529678"/>
                <a:gd name="connsiteX46" fmla="*/ 3524119 w 3529225"/>
                <a:gd name="connsiteY46" fmla="*/ 888372 h 3529678"/>
                <a:gd name="connsiteX47" fmla="*/ 3512880 w 3529225"/>
                <a:gd name="connsiteY47" fmla="*/ 1229652 h 3529678"/>
                <a:gd name="connsiteX48" fmla="*/ 3434775 w 3529225"/>
                <a:gd name="connsiteY48" fmla="*/ 1562551 h 3529678"/>
                <a:gd name="connsiteX49" fmla="*/ 3306378 w 3529225"/>
                <a:gd name="connsiteY49" fmla="*/ 1879448 h 3529678"/>
                <a:gd name="connsiteX50" fmla="*/ 3137690 w 3529225"/>
                <a:gd name="connsiteY50" fmla="*/ 2176914 h 3529678"/>
                <a:gd name="connsiteX51" fmla="*/ 2707541 w 3529225"/>
                <a:gd name="connsiteY51" fmla="*/ 2707266 h 3529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529225" h="3529678">
                  <a:moveTo>
                    <a:pt x="2707255" y="2706980"/>
                  </a:moveTo>
                  <a:cubicBezTo>
                    <a:pt x="2868598" y="2545624"/>
                    <a:pt x="3012548" y="2367770"/>
                    <a:pt x="3136737" y="2176342"/>
                  </a:cubicBezTo>
                  <a:cubicBezTo>
                    <a:pt x="3198698" y="2080583"/>
                    <a:pt x="3254961" y="1981256"/>
                    <a:pt x="3305234" y="1878876"/>
                  </a:cubicBezTo>
                  <a:cubicBezTo>
                    <a:pt x="3355273" y="1776360"/>
                    <a:pt x="3398082" y="1670469"/>
                    <a:pt x="3433346" y="1561980"/>
                  </a:cubicBezTo>
                  <a:cubicBezTo>
                    <a:pt x="3468894" y="1453483"/>
                    <a:pt x="3495088" y="1342142"/>
                    <a:pt x="3511641" y="1229176"/>
                  </a:cubicBezTo>
                  <a:cubicBezTo>
                    <a:pt x="3528550" y="1116326"/>
                    <a:pt x="3532258" y="1001890"/>
                    <a:pt x="3522690" y="888181"/>
                  </a:cubicBezTo>
                  <a:cubicBezTo>
                    <a:pt x="3513250" y="774431"/>
                    <a:pt x="3486627" y="662769"/>
                    <a:pt x="3443728" y="556997"/>
                  </a:cubicBezTo>
                  <a:cubicBezTo>
                    <a:pt x="3355534" y="343631"/>
                    <a:pt x="3185963" y="174197"/>
                    <a:pt x="2972526" y="86176"/>
                  </a:cubicBezTo>
                  <a:cubicBezTo>
                    <a:pt x="2866756" y="43423"/>
                    <a:pt x="2755133" y="16898"/>
                    <a:pt x="2641437" y="7499"/>
                  </a:cubicBezTo>
                  <a:cubicBezTo>
                    <a:pt x="2527753" y="-2005"/>
                    <a:pt x="2413349" y="1767"/>
                    <a:pt x="2300537" y="18739"/>
                  </a:cubicBezTo>
                  <a:cubicBezTo>
                    <a:pt x="2187705" y="35246"/>
                    <a:pt x="2076492" y="61377"/>
                    <a:pt x="1968115" y="96844"/>
                  </a:cubicBezTo>
                  <a:cubicBezTo>
                    <a:pt x="1859716" y="132141"/>
                    <a:pt x="1753921" y="174982"/>
                    <a:pt x="1651504" y="225051"/>
                  </a:cubicBezTo>
                  <a:cubicBezTo>
                    <a:pt x="1549173" y="275393"/>
                    <a:pt x="1449880" y="331687"/>
                    <a:pt x="1354133" y="393643"/>
                  </a:cubicBezTo>
                  <a:cubicBezTo>
                    <a:pt x="970678" y="643320"/>
                    <a:pt x="643671" y="970424"/>
                    <a:pt x="394109" y="1353954"/>
                  </a:cubicBezTo>
                  <a:cubicBezTo>
                    <a:pt x="332124" y="1449615"/>
                    <a:pt x="275890" y="1548883"/>
                    <a:pt x="225707" y="1651229"/>
                  </a:cubicBezTo>
                  <a:cubicBezTo>
                    <a:pt x="175685" y="1753688"/>
                    <a:pt x="132877" y="1859514"/>
                    <a:pt x="97595" y="1967935"/>
                  </a:cubicBezTo>
                  <a:cubicBezTo>
                    <a:pt x="62125" y="2076273"/>
                    <a:pt x="36026" y="2187458"/>
                    <a:pt x="19586" y="2300263"/>
                  </a:cubicBezTo>
                  <a:cubicBezTo>
                    <a:pt x="2693" y="2413018"/>
                    <a:pt x="-1047" y="2527354"/>
                    <a:pt x="8441" y="2640972"/>
                  </a:cubicBezTo>
                  <a:cubicBezTo>
                    <a:pt x="17922" y="2754736"/>
                    <a:pt x="44510" y="2866419"/>
                    <a:pt x="87308" y="2972251"/>
                  </a:cubicBezTo>
                  <a:cubicBezTo>
                    <a:pt x="175439" y="3185406"/>
                    <a:pt x="344724" y="3354760"/>
                    <a:pt x="557844" y="3442977"/>
                  </a:cubicBezTo>
                  <a:cubicBezTo>
                    <a:pt x="663559" y="3485862"/>
                    <a:pt x="775152" y="3512516"/>
                    <a:pt x="888837" y="3522034"/>
                  </a:cubicBezTo>
                  <a:cubicBezTo>
                    <a:pt x="1002480" y="3531585"/>
                    <a:pt x="1116847" y="3527909"/>
                    <a:pt x="1229642" y="3511081"/>
                  </a:cubicBezTo>
                  <a:cubicBezTo>
                    <a:pt x="1342495" y="3494659"/>
                    <a:pt x="1453739" y="3468625"/>
                    <a:pt x="1562160" y="3433261"/>
                  </a:cubicBezTo>
                  <a:cubicBezTo>
                    <a:pt x="1670765" y="3397899"/>
                    <a:pt x="1776779" y="3355028"/>
                    <a:pt x="1879437" y="3304959"/>
                  </a:cubicBezTo>
                  <a:cubicBezTo>
                    <a:pt x="1981837" y="3254761"/>
                    <a:pt x="2081167" y="3198528"/>
                    <a:pt x="2176903" y="3136557"/>
                  </a:cubicBezTo>
                  <a:cubicBezTo>
                    <a:pt x="2368274" y="3012376"/>
                    <a:pt x="2546038" y="2868389"/>
                    <a:pt x="2707255" y="2706980"/>
                  </a:cubicBezTo>
                  <a:close/>
                  <a:moveTo>
                    <a:pt x="2707255" y="2706980"/>
                  </a:moveTo>
                  <a:cubicBezTo>
                    <a:pt x="2546012" y="2868623"/>
                    <a:pt x="2368219" y="3012863"/>
                    <a:pt x="2176808" y="3137319"/>
                  </a:cubicBezTo>
                  <a:cubicBezTo>
                    <a:pt x="2081105" y="3199491"/>
                    <a:pt x="1981808" y="3255945"/>
                    <a:pt x="1879437" y="3306388"/>
                  </a:cubicBezTo>
                  <a:cubicBezTo>
                    <a:pt x="1776946" y="3356591"/>
                    <a:pt x="1671053" y="3399528"/>
                    <a:pt x="1562540" y="3434880"/>
                  </a:cubicBezTo>
                  <a:cubicBezTo>
                    <a:pt x="1454050" y="3470476"/>
                    <a:pt x="1342708" y="3496702"/>
                    <a:pt x="1229737" y="3513271"/>
                  </a:cubicBezTo>
                  <a:cubicBezTo>
                    <a:pt x="1116925" y="3530217"/>
                    <a:pt x="1002531" y="3534053"/>
                    <a:pt x="888837" y="3524701"/>
                  </a:cubicBezTo>
                  <a:cubicBezTo>
                    <a:pt x="774847" y="3515285"/>
                    <a:pt x="662934" y="3488696"/>
                    <a:pt x="556891" y="3445834"/>
                  </a:cubicBezTo>
                  <a:cubicBezTo>
                    <a:pt x="342665" y="3357626"/>
                    <a:pt x="172502" y="3187567"/>
                    <a:pt x="84165" y="2973394"/>
                  </a:cubicBezTo>
                  <a:cubicBezTo>
                    <a:pt x="41252" y="2867323"/>
                    <a:pt x="14599" y="2755381"/>
                    <a:pt x="5107" y="2641353"/>
                  </a:cubicBezTo>
                  <a:cubicBezTo>
                    <a:pt x="-4398" y="2527446"/>
                    <a:pt x="-626" y="2412821"/>
                    <a:pt x="16347" y="2299786"/>
                  </a:cubicBezTo>
                  <a:cubicBezTo>
                    <a:pt x="32875" y="2186794"/>
                    <a:pt x="59037" y="2075422"/>
                    <a:pt x="94547" y="1966888"/>
                  </a:cubicBezTo>
                  <a:cubicBezTo>
                    <a:pt x="129908" y="1858330"/>
                    <a:pt x="172811" y="1752376"/>
                    <a:pt x="222944" y="1649800"/>
                  </a:cubicBezTo>
                  <a:cubicBezTo>
                    <a:pt x="273318" y="1547375"/>
                    <a:pt x="329643" y="1447987"/>
                    <a:pt x="391632" y="1352144"/>
                  </a:cubicBezTo>
                  <a:cubicBezTo>
                    <a:pt x="641344" y="968181"/>
                    <a:pt x="968695" y="640765"/>
                    <a:pt x="1352609" y="390976"/>
                  </a:cubicBezTo>
                  <a:cubicBezTo>
                    <a:pt x="1448386" y="328908"/>
                    <a:pt x="1547781" y="272610"/>
                    <a:pt x="1650266" y="222384"/>
                  </a:cubicBezTo>
                  <a:cubicBezTo>
                    <a:pt x="1752793" y="172242"/>
                    <a:pt x="1858718" y="129369"/>
                    <a:pt x="1967258" y="94082"/>
                  </a:cubicBezTo>
                  <a:cubicBezTo>
                    <a:pt x="2075797" y="58614"/>
                    <a:pt x="2187168" y="32484"/>
                    <a:pt x="2300156" y="15977"/>
                  </a:cubicBezTo>
                  <a:cubicBezTo>
                    <a:pt x="2413118" y="-799"/>
                    <a:pt x="2527648" y="-4379"/>
                    <a:pt x="2641437" y="5309"/>
                  </a:cubicBezTo>
                  <a:cubicBezTo>
                    <a:pt x="2755377" y="14779"/>
                    <a:pt x="2867228" y="41433"/>
                    <a:pt x="2973193" y="84366"/>
                  </a:cubicBezTo>
                  <a:cubicBezTo>
                    <a:pt x="3187095" y="172730"/>
                    <a:pt x="3356975" y="342678"/>
                    <a:pt x="3445252" y="556616"/>
                  </a:cubicBezTo>
                  <a:cubicBezTo>
                    <a:pt x="3488120" y="662591"/>
                    <a:pt x="3514710" y="774442"/>
                    <a:pt x="3524119" y="888372"/>
                  </a:cubicBezTo>
                  <a:cubicBezTo>
                    <a:pt x="3533623" y="1002183"/>
                    <a:pt x="3529851" y="1116713"/>
                    <a:pt x="3512880" y="1229652"/>
                  </a:cubicBezTo>
                  <a:cubicBezTo>
                    <a:pt x="3496383" y="1342642"/>
                    <a:pt x="3470252" y="1454014"/>
                    <a:pt x="3434775" y="1562551"/>
                  </a:cubicBezTo>
                  <a:cubicBezTo>
                    <a:pt x="3399414" y="1671047"/>
                    <a:pt x="3356511" y="1776937"/>
                    <a:pt x="3306378" y="1879448"/>
                  </a:cubicBezTo>
                  <a:cubicBezTo>
                    <a:pt x="3256061" y="1981841"/>
                    <a:pt x="3199733" y="2081170"/>
                    <a:pt x="3137690" y="2176914"/>
                  </a:cubicBezTo>
                  <a:cubicBezTo>
                    <a:pt x="3013260" y="2368263"/>
                    <a:pt x="2869087" y="2546021"/>
                    <a:pt x="2707541" y="27072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DA5470E-4F2D-43ED-B88B-E6DC45B17A44}"/>
                </a:ext>
              </a:extLst>
            </p:cNvPr>
            <p:cNvSpPr/>
            <p:nvPr/>
          </p:nvSpPr>
          <p:spPr>
            <a:xfrm>
              <a:off x="5461569" y="3162899"/>
              <a:ext cx="3041275" cy="3041401"/>
            </a:xfrm>
            <a:custGeom>
              <a:avLst/>
              <a:gdLst>
                <a:gd name="connsiteX0" fmla="*/ 1228029 w 3041275"/>
                <a:gd name="connsiteY0" fmla="*/ 1228696 h 3041401"/>
                <a:gd name="connsiteX1" fmla="*/ 847600 w 3041275"/>
                <a:gd name="connsiteY1" fmla="*/ 1629699 h 3041401"/>
                <a:gd name="connsiteX2" fmla="*/ 491556 w 3041275"/>
                <a:gd name="connsiteY2" fmla="*/ 2052037 h 3041401"/>
                <a:gd name="connsiteX3" fmla="*/ 173611 w 3041275"/>
                <a:gd name="connsiteY3" fmla="*/ 2503808 h 3041401"/>
                <a:gd name="connsiteX4" fmla="*/ 46357 w 3041275"/>
                <a:gd name="connsiteY4" fmla="*/ 2748791 h 3041401"/>
                <a:gd name="connsiteX5" fmla="*/ 5781 w 3041275"/>
                <a:gd name="connsiteY5" fmla="*/ 2880712 h 3041401"/>
                <a:gd name="connsiteX6" fmla="*/ 2828 w 3041275"/>
                <a:gd name="connsiteY6" fmla="*/ 2949292 h 3041401"/>
                <a:gd name="connsiteX7" fmla="*/ 11305 w 3041275"/>
                <a:gd name="connsiteY7" fmla="*/ 2982440 h 3041401"/>
                <a:gd name="connsiteX8" fmla="*/ 30355 w 3041275"/>
                <a:gd name="connsiteY8" fmla="*/ 3011015 h 3041401"/>
                <a:gd name="connsiteX9" fmla="*/ 58930 w 3041275"/>
                <a:gd name="connsiteY9" fmla="*/ 3029588 h 3041401"/>
                <a:gd name="connsiteX10" fmla="*/ 92077 w 3041275"/>
                <a:gd name="connsiteY10" fmla="*/ 3038066 h 3041401"/>
                <a:gd name="connsiteX11" fmla="*/ 160562 w 3041275"/>
                <a:gd name="connsiteY11" fmla="*/ 3035018 h 3041401"/>
                <a:gd name="connsiteX12" fmla="*/ 291531 w 3041275"/>
                <a:gd name="connsiteY12" fmla="*/ 2995013 h 3041401"/>
                <a:gd name="connsiteX13" fmla="*/ 536323 w 3041275"/>
                <a:gd name="connsiteY13" fmla="*/ 2867568 h 3041401"/>
                <a:gd name="connsiteX14" fmla="*/ 987903 w 3041275"/>
                <a:gd name="connsiteY14" fmla="*/ 2549433 h 3041401"/>
                <a:gd name="connsiteX15" fmla="*/ 1410242 w 3041275"/>
                <a:gd name="connsiteY15" fmla="*/ 2192912 h 3041401"/>
                <a:gd name="connsiteX16" fmla="*/ 1811054 w 3041275"/>
                <a:gd name="connsiteY16" fmla="*/ 1811912 h 3041401"/>
                <a:gd name="connsiteX17" fmla="*/ 2191482 w 3041275"/>
                <a:gd name="connsiteY17" fmla="*/ 1410910 h 3041401"/>
                <a:gd name="connsiteX18" fmla="*/ 2547813 w 3041275"/>
                <a:gd name="connsiteY18" fmla="*/ 988476 h 3041401"/>
                <a:gd name="connsiteX19" fmla="*/ 2866138 w 3041275"/>
                <a:gd name="connsiteY19" fmla="*/ 537562 h 3041401"/>
                <a:gd name="connsiteX20" fmla="*/ 2993392 w 3041275"/>
                <a:gd name="connsiteY20" fmla="*/ 292770 h 3041401"/>
                <a:gd name="connsiteX21" fmla="*/ 3033397 w 3041275"/>
                <a:gd name="connsiteY21" fmla="*/ 161230 h 3041401"/>
                <a:gd name="connsiteX22" fmla="*/ 3036350 w 3041275"/>
                <a:gd name="connsiteY22" fmla="*/ 92935 h 3041401"/>
                <a:gd name="connsiteX23" fmla="*/ 3027968 w 3041275"/>
                <a:gd name="connsiteY23" fmla="*/ 60074 h 3041401"/>
                <a:gd name="connsiteX24" fmla="*/ 3009585 w 3041275"/>
                <a:gd name="connsiteY24" fmla="*/ 31975 h 3041401"/>
                <a:gd name="connsiteX25" fmla="*/ 2981010 w 3041275"/>
                <a:gd name="connsiteY25" fmla="*/ 13497 h 3041401"/>
                <a:gd name="connsiteX26" fmla="*/ 2948148 w 3041275"/>
                <a:gd name="connsiteY26" fmla="*/ 5115 h 3041401"/>
                <a:gd name="connsiteX27" fmla="*/ 2879854 w 3041275"/>
                <a:gd name="connsiteY27" fmla="*/ 7972 h 3041401"/>
                <a:gd name="connsiteX28" fmla="*/ 2748219 w 3041275"/>
                <a:gd name="connsiteY28" fmla="*/ 47977 h 3041401"/>
                <a:gd name="connsiteX29" fmla="*/ 2503331 w 3041275"/>
                <a:gd name="connsiteY29" fmla="*/ 175136 h 3041401"/>
                <a:gd name="connsiteX30" fmla="*/ 2051465 w 3041275"/>
                <a:gd name="connsiteY30" fmla="*/ 492795 h 3041401"/>
                <a:gd name="connsiteX31" fmla="*/ 1628746 w 3041275"/>
                <a:gd name="connsiteY31" fmla="*/ 848935 h 3041401"/>
                <a:gd name="connsiteX32" fmla="*/ 1228029 w 3041275"/>
                <a:gd name="connsiteY32" fmla="*/ 1228696 h 3041401"/>
                <a:gd name="connsiteX33" fmla="*/ 1228029 w 3041275"/>
                <a:gd name="connsiteY33" fmla="*/ 1228696 h 3041401"/>
                <a:gd name="connsiteX34" fmla="*/ 1628650 w 3041275"/>
                <a:gd name="connsiteY34" fmla="*/ 847696 h 3041401"/>
                <a:gd name="connsiteX35" fmla="*/ 2050989 w 3041275"/>
                <a:gd name="connsiteY35" fmla="*/ 490890 h 3041401"/>
                <a:gd name="connsiteX36" fmla="*/ 2502569 w 3041275"/>
                <a:gd name="connsiteY36" fmla="*/ 172279 h 3041401"/>
                <a:gd name="connsiteX37" fmla="*/ 2747742 w 3041275"/>
                <a:gd name="connsiteY37" fmla="*/ 44548 h 3041401"/>
                <a:gd name="connsiteX38" fmla="*/ 2879759 w 3041275"/>
                <a:gd name="connsiteY38" fmla="*/ 4162 h 3041401"/>
                <a:gd name="connsiteX39" fmla="*/ 2949006 w 3041275"/>
                <a:gd name="connsiteY39" fmla="*/ 1114 h 3041401"/>
                <a:gd name="connsiteX40" fmla="*/ 2982915 w 3041275"/>
                <a:gd name="connsiteY40" fmla="*/ 9782 h 3041401"/>
                <a:gd name="connsiteX41" fmla="*/ 3031492 w 3041275"/>
                <a:gd name="connsiteY41" fmla="*/ 58264 h 3041401"/>
                <a:gd name="connsiteX42" fmla="*/ 3040159 w 3041275"/>
                <a:gd name="connsiteY42" fmla="*/ 92173 h 3041401"/>
                <a:gd name="connsiteX43" fmla="*/ 3037111 w 3041275"/>
                <a:gd name="connsiteY43" fmla="*/ 161515 h 3041401"/>
                <a:gd name="connsiteX44" fmla="*/ 2996630 w 3041275"/>
                <a:gd name="connsiteY44" fmla="*/ 293627 h 3041401"/>
                <a:gd name="connsiteX45" fmla="*/ 2868995 w 3041275"/>
                <a:gd name="connsiteY45" fmla="*/ 538896 h 3041401"/>
                <a:gd name="connsiteX46" fmla="*/ 2550669 w 3041275"/>
                <a:gd name="connsiteY46" fmla="*/ 990762 h 3041401"/>
                <a:gd name="connsiteX47" fmla="*/ 2194054 w 3041275"/>
                <a:gd name="connsiteY47" fmla="*/ 1413291 h 3041401"/>
                <a:gd name="connsiteX48" fmla="*/ 1813054 w 3041275"/>
                <a:gd name="connsiteY48" fmla="*/ 1814198 h 3041401"/>
                <a:gd name="connsiteX49" fmla="*/ 1412052 w 3041275"/>
                <a:gd name="connsiteY49" fmla="*/ 2195198 h 3041401"/>
                <a:gd name="connsiteX50" fmla="*/ 989332 w 3041275"/>
                <a:gd name="connsiteY50" fmla="*/ 2551528 h 3041401"/>
                <a:gd name="connsiteX51" fmla="*/ 537371 w 3041275"/>
                <a:gd name="connsiteY51" fmla="*/ 2869663 h 3041401"/>
                <a:gd name="connsiteX52" fmla="*/ 292197 w 3041275"/>
                <a:gd name="connsiteY52" fmla="*/ 2997108 h 3041401"/>
                <a:gd name="connsiteX53" fmla="*/ 160086 w 3041275"/>
                <a:gd name="connsiteY53" fmla="*/ 3037303 h 3041401"/>
                <a:gd name="connsiteX54" fmla="*/ 90934 w 3041275"/>
                <a:gd name="connsiteY54" fmla="*/ 3040256 h 3041401"/>
                <a:gd name="connsiteX55" fmla="*/ 57311 w 3041275"/>
                <a:gd name="connsiteY55" fmla="*/ 3031684 h 3041401"/>
                <a:gd name="connsiteX56" fmla="*/ 9686 w 3041275"/>
                <a:gd name="connsiteY56" fmla="*/ 2983582 h 3041401"/>
                <a:gd name="connsiteX57" fmla="*/ 1114 w 3041275"/>
                <a:gd name="connsiteY57" fmla="*/ 2949959 h 3041401"/>
                <a:gd name="connsiteX58" fmla="*/ 4066 w 3041275"/>
                <a:gd name="connsiteY58" fmla="*/ 2880903 h 3041401"/>
                <a:gd name="connsiteX59" fmla="*/ 44452 w 3041275"/>
                <a:gd name="connsiteY59" fmla="*/ 2748791 h 3041401"/>
                <a:gd name="connsiteX60" fmla="*/ 171992 w 3041275"/>
                <a:gd name="connsiteY60" fmla="*/ 2503713 h 3041401"/>
                <a:gd name="connsiteX61" fmla="*/ 490413 w 3041275"/>
                <a:gd name="connsiteY61" fmla="*/ 2052037 h 3041401"/>
                <a:gd name="connsiteX62" fmla="*/ 847029 w 3041275"/>
                <a:gd name="connsiteY62" fmla="*/ 1629603 h 3041401"/>
                <a:gd name="connsiteX63" fmla="*/ 1227743 w 3041275"/>
                <a:gd name="connsiteY63" fmla="*/ 1228410 h 3041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041275" h="3041401">
                  <a:moveTo>
                    <a:pt x="1228029" y="1228696"/>
                  </a:moveTo>
                  <a:cubicBezTo>
                    <a:pt x="1097790" y="1359125"/>
                    <a:pt x="970981" y="1492793"/>
                    <a:pt x="847600" y="1629699"/>
                  </a:cubicBezTo>
                  <a:cubicBezTo>
                    <a:pt x="724442" y="1766859"/>
                    <a:pt x="604998" y="1907352"/>
                    <a:pt x="491556" y="2052037"/>
                  </a:cubicBezTo>
                  <a:cubicBezTo>
                    <a:pt x="376880" y="2196318"/>
                    <a:pt x="270719" y="2347164"/>
                    <a:pt x="173611" y="2503808"/>
                  </a:cubicBezTo>
                  <a:cubicBezTo>
                    <a:pt x="125055" y="2582131"/>
                    <a:pt x="82515" y="2664028"/>
                    <a:pt x="46357" y="2748791"/>
                  </a:cubicBezTo>
                  <a:cubicBezTo>
                    <a:pt x="28110" y="2791171"/>
                    <a:pt x="14505" y="2835403"/>
                    <a:pt x="5781" y="2880712"/>
                  </a:cubicBezTo>
                  <a:cubicBezTo>
                    <a:pt x="1661" y="2903329"/>
                    <a:pt x="668" y="2926405"/>
                    <a:pt x="2828" y="2949292"/>
                  </a:cubicBezTo>
                  <a:cubicBezTo>
                    <a:pt x="4219" y="2960659"/>
                    <a:pt x="7068" y="2971800"/>
                    <a:pt x="11305" y="2982440"/>
                  </a:cubicBezTo>
                  <a:cubicBezTo>
                    <a:pt x="15814" y="2993071"/>
                    <a:pt x="22275" y="3002764"/>
                    <a:pt x="30355" y="3011015"/>
                  </a:cubicBezTo>
                  <a:cubicBezTo>
                    <a:pt x="38666" y="3018898"/>
                    <a:pt x="48351" y="3025193"/>
                    <a:pt x="58930" y="3029588"/>
                  </a:cubicBezTo>
                  <a:cubicBezTo>
                    <a:pt x="69563" y="3033846"/>
                    <a:pt x="80706" y="3036696"/>
                    <a:pt x="92077" y="3038066"/>
                  </a:cubicBezTo>
                  <a:cubicBezTo>
                    <a:pt x="114936" y="3040243"/>
                    <a:pt x="137987" y="3039217"/>
                    <a:pt x="160562" y="3035018"/>
                  </a:cubicBezTo>
                  <a:cubicBezTo>
                    <a:pt x="205536" y="3026455"/>
                    <a:pt x="249448" y="3013042"/>
                    <a:pt x="291531" y="2995013"/>
                  </a:cubicBezTo>
                  <a:cubicBezTo>
                    <a:pt x="376245" y="2958808"/>
                    <a:pt x="458080" y="2916203"/>
                    <a:pt x="536323" y="2867568"/>
                  </a:cubicBezTo>
                  <a:cubicBezTo>
                    <a:pt x="692944" y="2770449"/>
                    <a:pt x="843731" y="2664222"/>
                    <a:pt x="987903" y="2549433"/>
                  </a:cubicBezTo>
                  <a:cubicBezTo>
                    <a:pt x="1132874" y="2435609"/>
                    <a:pt x="1273653" y="2316070"/>
                    <a:pt x="1410242" y="2192912"/>
                  </a:cubicBezTo>
                  <a:cubicBezTo>
                    <a:pt x="1546830" y="2069754"/>
                    <a:pt x="1680752" y="1942500"/>
                    <a:pt x="1811054" y="1811912"/>
                  </a:cubicBezTo>
                  <a:cubicBezTo>
                    <a:pt x="1941356" y="1681324"/>
                    <a:pt x="2068229" y="1547974"/>
                    <a:pt x="2191482" y="1410910"/>
                  </a:cubicBezTo>
                  <a:cubicBezTo>
                    <a:pt x="2314736" y="1273845"/>
                    <a:pt x="2433989" y="1133446"/>
                    <a:pt x="2547813" y="988476"/>
                  </a:cubicBezTo>
                  <a:cubicBezTo>
                    <a:pt x="2662626" y="844510"/>
                    <a:pt x="2768917" y="693948"/>
                    <a:pt x="2866138" y="537562"/>
                  </a:cubicBezTo>
                  <a:cubicBezTo>
                    <a:pt x="2914674" y="459294"/>
                    <a:pt x="2957213" y="377462"/>
                    <a:pt x="2993392" y="292770"/>
                  </a:cubicBezTo>
                  <a:cubicBezTo>
                    <a:pt x="3011405" y="250485"/>
                    <a:pt x="3024818" y="206384"/>
                    <a:pt x="3033397" y="161230"/>
                  </a:cubicBezTo>
                  <a:cubicBezTo>
                    <a:pt x="3037517" y="138709"/>
                    <a:pt x="3038510" y="115727"/>
                    <a:pt x="3036350" y="92935"/>
                  </a:cubicBezTo>
                  <a:cubicBezTo>
                    <a:pt x="3035057" y="81652"/>
                    <a:pt x="3032237" y="70598"/>
                    <a:pt x="3027968" y="60074"/>
                  </a:cubicBezTo>
                  <a:cubicBezTo>
                    <a:pt x="3023581" y="49678"/>
                    <a:pt x="3017354" y="40159"/>
                    <a:pt x="3009585" y="31975"/>
                  </a:cubicBezTo>
                  <a:cubicBezTo>
                    <a:pt x="3001287" y="24098"/>
                    <a:pt x="2991597" y="17832"/>
                    <a:pt x="2981010" y="13497"/>
                  </a:cubicBezTo>
                  <a:cubicBezTo>
                    <a:pt x="2970457" y="9316"/>
                    <a:pt x="2959414" y="6499"/>
                    <a:pt x="2948148" y="5115"/>
                  </a:cubicBezTo>
                  <a:cubicBezTo>
                    <a:pt x="2925360" y="2923"/>
                    <a:pt x="2902379" y="3885"/>
                    <a:pt x="2879854" y="7972"/>
                  </a:cubicBezTo>
                  <a:cubicBezTo>
                    <a:pt x="2834666" y="16538"/>
                    <a:pt x="2790532" y="29950"/>
                    <a:pt x="2748219" y="47977"/>
                  </a:cubicBezTo>
                  <a:cubicBezTo>
                    <a:pt x="2663488" y="84103"/>
                    <a:pt x="2581623" y="126612"/>
                    <a:pt x="2503331" y="175136"/>
                  </a:cubicBezTo>
                  <a:cubicBezTo>
                    <a:pt x="2346638" y="272113"/>
                    <a:pt x="2195758" y="378181"/>
                    <a:pt x="2051465" y="492795"/>
                  </a:cubicBezTo>
                  <a:cubicBezTo>
                    <a:pt x="1906399" y="606523"/>
                    <a:pt x="1765715" y="725872"/>
                    <a:pt x="1628746" y="848935"/>
                  </a:cubicBezTo>
                  <a:cubicBezTo>
                    <a:pt x="1491776" y="971997"/>
                    <a:pt x="1358331" y="1098585"/>
                    <a:pt x="1228029" y="1228696"/>
                  </a:cubicBezTo>
                  <a:close/>
                  <a:moveTo>
                    <a:pt x="1228029" y="1228696"/>
                  </a:moveTo>
                  <a:cubicBezTo>
                    <a:pt x="1358331" y="1098394"/>
                    <a:pt x="1491871" y="971394"/>
                    <a:pt x="1628650" y="847696"/>
                  </a:cubicBezTo>
                  <a:cubicBezTo>
                    <a:pt x="1765620" y="724443"/>
                    <a:pt x="1906018" y="604809"/>
                    <a:pt x="2050989" y="490890"/>
                  </a:cubicBezTo>
                  <a:cubicBezTo>
                    <a:pt x="2195162" y="375956"/>
                    <a:pt x="2345948" y="269570"/>
                    <a:pt x="2502569" y="172279"/>
                  </a:cubicBezTo>
                  <a:cubicBezTo>
                    <a:pt x="2580948" y="123567"/>
                    <a:pt x="2662907" y="80867"/>
                    <a:pt x="2747742" y="44548"/>
                  </a:cubicBezTo>
                  <a:cubicBezTo>
                    <a:pt x="2790173" y="26393"/>
                    <a:pt x="2834433" y="12853"/>
                    <a:pt x="2879759" y="4162"/>
                  </a:cubicBezTo>
                  <a:cubicBezTo>
                    <a:pt x="2902590" y="-42"/>
                    <a:pt x="2925893" y="-1068"/>
                    <a:pt x="2949006" y="1114"/>
                  </a:cubicBezTo>
                  <a:cubicBezTo>
                    <a:pt x="2960638" y="2514"/>
                    <a:pt x="2972037" y="5428"/>
                    <a:pt x="2982915" y="9782"/>
                  </a:cubicBezTo>
                  <a:cubicBezTo>
                    <a:pt x="3005107" y="18542"/>
                    <a:pt x="3022689" y="36089"/>
                    <a:pt x="3031492" y="58264"/>
                  </a:cubicBezTo>
                  <a:cubicBezTo>
                    <a:pt x="3035835" y="69145"/>
                    <a:pt x="3038748" y="80543"/>
                    <a:pt x="3040159" y="92173"/>
                  </a:cubicBezTo>
                  <a:cubicBezTo>
                    <a:pt x="3042344" y="115317"/>
                    <a:pt x="3041318" y="138652"/>
                    <a:pt x="3037111" y="161515"/>
                  </a:cubicBezTo>
                  <a:cubicBezTo>
                    <a:pt x="3028429" y="206885"/>
                    <a:pt x="3014856" y="251181"/>
                    <a:pt x="2996630" y="293627"/>
                  </a:cubicBezTo>
                  <a:cubicBezTo>
                    <a:pt x="2960402" y="378518"/>
                    <a:pt x="2917732" y="460514"/>
                    <a:pt x="2868995" y="538896"/>
                  </a:cubicBezTo>
                  <a:cubicBezTo>
                    <a:pt x="2771803" y="695606"/>
                    <a:pt x="2665513" y="846486"/>
                    <a:pt x="2550669" y="990762"/>
                  </a:cubicBezTo>
                  <a:cubicBezTo>
                    <a:pt x="2436847" y="1135732"/>
                    <a:pt x="2317308" y="1276512"/>
                    <a:pt x="2194054" y="1413291"/>
                  </a:cubicBezTo>
                  <a:cubicBezTo>
                    <a:pt x="2070801" y="1550070"/>
                    <a:pt x="1943642" y="1683896"/>
                    <a:pt x="1813054" y="1814198"/>
                  </a:cubicBezTo>
                  <a:cubicBezTo>
                    <a:pt x="1682466" y="1944500"/>
                    <a:pt x="1549116" y="2071373"/>
                    <a:pt x="1412052" y="2195198"/>
                  </a:cubicBezTo>
                  <a:cubicBezTo>
                    <a:pt x="1274987" y="2319023"/>
                    <a:pt x="1134398" y="2437800"/>
                    <a:pt x="989332" y="2551528"/>
                  </a:cubicBezTo>
                  <a:cubicBezTo>
                    <a:pt x="845045" y="2666341"/>
                    <a:pt x="694131" y="2772570"/>
                    <a:pt x="537371" y="2869663"/>
                  </a:cubicBezTo>
                  <a:cubicBezTo>
                    <a:pt x="459007" y="2918320"/>
                    <a:pt x="377045" y="2960925"/>
                    <a:pt x="292197" y="2997108"/>
                  </a:cubicBezTo>
                  <a:cubicBezTo>
                    <a:pt x="249741" y="3015237"/>
                    <a:pt x="205445" y="3028714"/>
                    <a:pt x="160086" y="3037303"/>
                  </a:cubicBezTo>
                  <a:cubicBezTo>
                    <a:pt x="137282" y="3041474"/>
                    <a:pt x="114010" y="3042468"/>
                    <a:pt x="90934" y="3040256"/>
                  </a:cubicBezTo>
                  <a:cubicBezTo>
                    <a:pt x="79401" y="3038875"/>
                    <a:pt x="68098" y="3035993"/>
                    <a:pt x="57311" y="3031684"/>
                  </a:cubicBezTo>
                  <a:cubicBezTo>
                    <a:pt x="35510" y="3022861"/>
                    <a:pt x="18291" y="3005470"/>
                    <a:pt x="9686" y="2983582"/>
                  </a:cubicBezTo>
                  <a:cubicBezTo>
                    <a:pt x="5364" y="2972800"/>
                    <a:pt x="2481" y="2961495"/>
                    <a:pt x="1114" y="2949959"/>
                  </a:cubicBezTo>
                  <a:cubicBezTo>
                    <a:pt x="-1051" y="2926913"/>
                    <a:pt x="-57" y="2903680"/>
                    <a:pt x="4066" y="2880903"/>
                  </a:cubicBezTo>
                  <a:cubicBezTo>
                    <a:pt x="12734" y="2835541"/>
                    <a:pt x="26275" y="2791247"/>
                    <a:pt x="44452" y="2748791"/>
                  </a:cubicBezTo>
                  <a:cubicBezTo>
                    <a:pt x="80650" y="2663964"/>
                    <a:pt x="123288" y="2582032"/>
                    <a:pt x="171992" y="2503713"/>
                  </a:cubicBezTo>
                  <a:cubicBezTo>
                    <a:pt x="269206" y="2347056"/>
                    <a:pt x="375529" y="2196238"/>
                    <a:pt x="490413" y="2052037"/>
                  </a:cubicBezTo>
                  <a:cubicBezTo>
                    <a:pt x="604236" y="1907067"/>
                    <a:pt x="723775" y="1766287"/>
                    <a:pt x="847029" y="1629603"/>
                  </a:cubicBezTo>
                  <a:cubicBezTo>
                    <a:pt x="970282" y="1492920"/>
                    <a:pt x="1097441" y="1358712"/>
                    <a:pt x="1227743" y="1228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8CFFF0B-0976-4AE3-A5AC-A91A436687A9}"/>
              </a:ext>
            </a:extLst>
          </p:cNvPr>
          <p:cNvCxnSpPr>
            <a:cxnSpLocks/>
          </p:cNvCxnSpPr>
          <p:nvPr userDrawn="1"/>
        </p:nvCxnSpPr>
        <p:spPr>
          <a:xfrm>
            <a:off x="9224047" y="4585355"/>
            <a:ext cx="2612548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FC4F51-7237-4310-952E-322D24DB8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D2125-F5E9-497B-B700-8CA4D5DA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744845B9-9A0A-4DC8-A9E6-DDADB3340A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2288" y="857251"/>
            <a:ext cx="11218632" cy="308610"/>
          </a:xfrm>
        </p:spPr>
        <p:txBody>
          <a:bodyPr/>
          <a:lstStyle>
            <a:lvl1pPr algn="ctr">
              <a:defRPr lang="en-US" sz="1800" kern="1200" spc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5A0624BF-E177-4548-8888-AE96BFDD5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88" y="371913"/>
            <a:ext cx="11218632" cy="416757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6" name="Text Placeholder 44">
            <a:extLst>
              <a:ext uri="{FF2B5EF4-FFF2-40B4-BE49-F238E27FC236}">
                <a16:creationId xmlns:a16="http://schemas.microsoft.com/office/drawing/2014/main" id="{C7AB4A3A-0612-4C91-BAC6-D31E62A829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5811" y="1499255"/>
            <a:ext cx="2453937" cy="685800"/>
          </a:xfrm>
        </p:spPr>
        <p:txBody>
          <a:bodyPr anchor="ctr"/>
          <a:lstStyle>
            <a:lvl1pPr algn="r"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 algn="r"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7" name="Text Placeholder 44">
            <a:extLst>
              <a:ext uri="{FF2B5EF4-FFF2-40B4-BE49-F238E27FC236}">
                <a16:creationId xmlns:a16="http://schemas.microsoft.com/office/drawing/2014/main" id="{DA70BF65-358D-4A84-B52D-D42335E386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5811" y="2596535"/>
            <a:ext cx="2453937" cy="685800"/>
          </a:xfrm>
        </p:spPr>
        <p:txBody>
          <a:bodyPr anchor="ctr"/>
          <a:lstStyle>
            <a:lvl1pPr algn="r"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 algn="r"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r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58" name="Text Placeholder 44">
            <a:extLst>
              <a:ext uri="{FF2B5EF4-FFF2-40B4-BE49-F238E27FC236}">
                <a16:creationId xmlns:a16="http://schemas.microsoft.com/office/drawing/2014/main" id="{E4914895-22AE-4632-B4FF-0724EEC4DE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5811" y="3693815"/>
            <a:ext cx="2453937" cy="685800"/>
          </a:xfrm>
        </p:spPr>
        <p:txBody>
          <a:bodyPr anchor="ctr"/>
          <a:lstStyle>
            <a:lvl1pPr algn="r"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 algn="r"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r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5CFFD693-9D7E-430D-AAC2-C22D362C58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5811" y="4791095"/>
            <a:ext cx="2453937" cy="685800"/>
          </a:xfrm>
        </p:spPr>
        <p:txBody>
          <a:bodyPr anchor="ctr"/>
          <a:lstStyle>
            <a:lvl1pPr algn="r"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tx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 algn="r"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r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D42F185-606E-4295-8768-85F9B79E5034}"/>
              </a:ext>
            </a:extLst>
          </p:cNvPr>
          <p:cNvCxnSpPr>
            <a:cxnSpLocks/>
          </p:cNvCxnSpPr>
          <p:nvPr userDrawn="1"/>
        </p:nvCxnSpPr>
        <p:spPr>
          <a:xfrm>
            <a:off x="400087" y="3488075"/>
            <a:ext cx="2612548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AD5BE47-724B-4E0E-9021-89FF7E50683B}"/>
              </a:ext>
            </a:extLst>
          </p:cNvPr>
          <p:cNvCxnSpPr>
            <a:cxnSpLocks/>
          </p:cNvCxnSpPr>
          <p:nvPr userDrawn="1"/>
        </p:nvCxnSpPr>
        <p:spPr>
          <a:xfrm>
            <a:off x="400087" y="2390795"/>
            <a:ext cx="2612548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E082AF1-766E-49C8-A097-9DCE279A436B}"/>
              </a:ext>
            </a:extLst>
          </p:cNvPr>
          <p:cNvCxnSpPr>
            <a:cxnSpLocks/>
          </p:cNvCxnSpPr>
          <p:nvPr userDrawn="1"/>
        </p:nvCxnSpPr>
        <p:spPr>
          <a:xfrm>
            <a:off x="400087" y="4585355"/>
            <a:ext cx="2612548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86BC739C-6EA0-46F3-BB4B-EA38236A114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2288" r="2288"/>
          <a:stretch/>
        </p:blipFill>
        <p:spPr>
          <a:xfrm>
            <a:off x="-24630" y="-15394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032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center elements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7364EA-D7BD-411B-98DF-E5F0F6762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6E1D47E-9A27-4264-B26F-66A340B745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24047" y="149925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9C267A94-4C67-4813-8C70-39BBDA5058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24047" y="259653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7363928D-979E-4AA7-9D7F-E412C1C834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24047" y="369381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32B3CC2E-C206-474C-8D72-26A1C27C50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24047" y="4791095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1A36633-5043-4583-83FB-2CB1F82A210B}"/>
              </a:ext>
            </a:extLst>
          </p:cNvPr>
          <p:cNvCxnSpPr>
            <a:cxnSpLocks/>
          </p:cNvCxnSpPr>
          <p:nvPr userDrawn="1"/>
        </p:nvCxnSpPr>
        <p:spPr>
          <a:xfrm>
            <a:off x="9224047" y="3488075"/>
            <a:ext cx="2612548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10EA3F8-C798-4516-90ED-F4756599B8FD}"/>
              </a:ext>
            </a:extLst>
          </p:cNvPr>
          <p:cNvCxnSpPr>
            <a:cxnSpLocks/>
          </p:cNvCxnSpPr>
          <p:nvPr userDrawn="1"/>
        </p:nvCxnSpPr>
        <p:spPr>
          <a:xfrm>
            <a:off x="9224047" y="2390795"/>
            <a:ext cx="2612548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24668312-DDF4-44A7-B8A9-59DA504403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346764" y="2766983"/>
            <a:ext cx="5733862" cy="3226296"/>
          </a:xfrm>
          <a:custGeom>
            <a:avLst/>
            <a:gdLst>
              <a:gd name="connsiteX0" fmla="*/ 2029908 w 5733862"/>
              <a:gd name="connsiteY0" fmla="*/ 3154410 h 3226296"/>
              <a:gd name="connsiteX1" fmla="*/ 2413956 w 5733862"/>
              <a:gd name="connsiteY1" fmla="*/ 3190986 h 3226296"/>
              <a:gd name="connsiteX2" fmla="*/ 2519886 w 5733862"/>
              <a:gd name="connsiteY2" fmla="*/ 3226296 h 3226296"/>
              <a:gd name="connsiteX3" fmla="*/ 1914891 w 5733862"/>
              <a:gd name="connsiteY3" fmla="*/ 3226296 h 3226296"/>
              <a:gd name="connsiteX4" fmla="*/ 4187664 w 5733862"/>
              <a:gd name="connsiteY4" fmla="*/ 3029595 h 3226296"/>
              <a:gd name="connsiteX5" fmla="*/ 4041588 w 5733862"/>
              <a:gd name="connsiteY5" fmla="*/ 3126978 h 3226296"/>
              <a:gd name="connsiteX6" fmla="*/ 3858971 w 5733862"/>
              <a:gd name="connsiteY6" fmla="*/ 3226296 h 3226296"/>
              <a:gd name="connsiteX7" fmla="*/ 3232836 w 5733862"/>
              <a:gd name="connsiteY7" fmla="*/ 3226296 h 3226296"/>
              <a:gd name="connsiteX8" fmla="*/ 3264348 w 5733862"/>
              <a:gd name="connsiteY8" fmla="*/ 3218418 h 3226296"/>
              <a:gd name="connsiteX9" fmla="*/ 3511236 w 5733862"/>
              <a:gd name="connsiteY9" fmla="*/ 3081258 h 3226296"/>
              <a:gd name="connsiteX10" fmla="*/ 3803844 w 5733862"/>
              <a:gd name="connsiteY10" fmla="*/ 3062970 h 3226296"/>
              <a:gd name="connsiteX11" fmla="*/ 4198179 w 5733862"/>
              <a:gd name="connsiteY11" fmla="*/ 3022584 h 3226296"/>
              <a:gd name="connsiteX12" fmla="*/ 4224468 w 5733862"/>
              <a:gd name="connsiteY12" fmla="*/ 3026394 h 3226296"/>
              <a:gd name="connsiteX13" fmla="*/ 4187664 w 5733862"/>
              <a:gd name="connsiteY13" fmla="*/ 3029595 h 3226296"/>
              <a:gd name="connsiteX14" fmla="*/ 281925 w 5733862"/>
              <a:gd name="connsiteY14" fmla="*/ 2787727 h 3226296"/>
              <a:gd name="connsiteX15" fmla="*/ 967730 w 5733862"/>
              <a:gd name="connsiteY15" fmla="*/ 2912914 h 3226296"/>
              <a:gd name="connsiteX16" fmla="*/ 1221373 w 5733862"/>
              <a:gd name="connsiteY16" fmla="*/ 2990416 h 3226296"/>
              <a:gd name="connsiteX17" fmla="*/ 1389828 w 5733862"/>
              <a:gd name="connsiteY17" fmla="*/ 3181842 h 3226296"/>
              <a:gd name="connsiteX18" fmla="*/ 1426050 w 5733862"/>
              <a:gd name="connsiteY18" fmla="*/ 3226296 h 3226296"/>
              <a:gd name="connsiteX19" fmla="*/ 799810 w 5733862"/>
              <a:gd name="connsiteY19" fmla="*/ 3226296 h 3226296"/>
              <a:gd name="connsiteX20" fmla="*/ 0 w 5733862"/>
              <a:gd name="connsiteY20" fmla="*/ 2548980 h 3226296"/>
              <a:gd name="connsiteX21" fmla="*/ 281925 w 5733862"/>
              <a:gd name="connsiteY21" fmla="*/ 2787727 h 3226296"/>
              <a:gd name="connsiteX22" fmla="*/ 36516 w 5733862"/>
              <a:gd name="connsiteY22" fmla="*/ 2742930 h 3226296"/>
              <a:gd name="connsiteX23" fmla="*/ 0 w 5733862"/>
              <a:gd name="connsiteY23" fmla="*/ 2700328 h 3226296"/>
              <a:gd name="connsiteX24" fmla="*/ 1386099 w 5733862"/>
              <a:gd name="connsiteY24" fmla="*/ 0 h 3226296"/>
              <a:gd name="connsiteX25" fmla="*/ 5199765 w 5733862"/>
              <a:gd name="connsiteY25" fmla="*/ 0 h 3226296"/>
              <a:gd name="connsiteX26" fmla="*/ 5212020 w 5733862"/>
              <a:gd name="connsiteY26" fmla="*/ 8874 h 3226296"/>
              <a:gd name="connsiteX27" fmla="*/ 5614356 w 5733862"/>
              <a:gd name="connsiteY27" fmla="*/ 648954 h 3226296"/>
              <a:gd name="connsiteX28" fmla="*/ 5522916 w 5733862"/>
              <a:gd name="connsiteY28" fmla="*/ 1124442 h 3226296"/>
              <a:gd name="connsiteX29" fmla="*/ 5458908 w 5733862"/>
              <a:gd name="connsiteY29" fmla="*/ 1453626 h 3226296"/>
              <a:gd name="connsiteX30" fmla="*/ 5724084 w 5733862"/>
              <a:gd name="connsiteY30" fmla="*/ 1782810 h 3226296"/>
              <a:gd name="connsiteX31" fmla="*/ 5733862 w 5733862"/>
              <a:gd name="connsiteY31" fmla="*/ 1792502 h 3226296"/>
              <a:gd name="connsiteX32" fmla="*/ 5733862 w 5733862"/>
              <a:gd name="connsiteY32" fmla="*/ 2620959 h 3226296"/>
              <a:gd name="connsiteX33" fmla="*/ 5541204 w 5733862"/>
              <a:gd name="connsiteY33" fmla="*/ 2916666 h 3226296"/>
              <a:gd name="connsiteX34" fmla="*/ 5312604 w 5733862"/>
              <a:gd name="connsiteY34" fmla="*/ 2806938 h 3226296"/>
              <a:gd name="connsiteX35" fmla="*/ 5212020 w 5733862"/>
              <a:gd name="connsiteY35" fmla="*/ 2678922 h 3226296"/>
              <a:gd name="connsiteX36" fmla="*/ 5084004 w 5733862"/>
              <a:gd name="connsiteY36" fmla="*/ 2642346 h 3226296"/>
              <a:gd name="connsiteX37" fmla="*/ 5010852 w 5733862"/>
              <a:gd name="connsiteY37" fmla="*/ 2560050 h 3226296"/>
              <a:gd name="connsiteX38" fmla="*/ 4946844 w 5733862"/>
              <a:gd name="connsiteY38" fmla="*/ 2624058 h 3226296"/>
              <a:gd name="connsiteX39" fmla="*/ 4846260 w 5733862"/>
              <a:gd name="connsiteY39" fmla="*/ 2669778 h 3226296"/>
              <a:gd name="connsiteX40" fmla="*/ 4745676 w 5733862"/>
              <a:gd name="connsiteY40" fmla="*/ 2688066 h 3226296"/>
              <a:gd name="connsiteX41" fmla="*/ 4690812 w 5733862"/>
              <a:gd name="connsiteY41" fmla="*/ 2706354 h 3226296"/>
              <a:gd name="connsiteX42" fmla="*/ 4599372 w 5733862"/>
              <a:gd name="connsiteY42" fmla="*/ 2724642 h 3226296"/>
              <a:gd name="connsiteX43" fmla="*/ 4544508 w 5733862"/>
              <a:gd name="connsiteY43" fmla="*/ 2770362 h 3226296"/>
              <a:gd name="connsiteX44" fmla="*/ 4343340 w 5733862"/>
              <a:gd name="connsiteY44" fmla="*/ 2925810 h 3226296"/>
              <a:gd name="connsiteX45" fmla="*/ 4198179 w 5733862"/>
              <a:gd name="connsiteY45" fmla="*/ 3022584 h 3226296"/>
              <a:gd name="connsiteX46" fmla="*/ 2010394 w 5733862"/>
              <a:gd name="connsiteY46" fmla="*/ 2705514 h 3226296"/>
              <a:gd name="connsiteX47" fmla="*/ 2020764 w 5733862"/>
              <a:gd name="connsiteY47" fmla="*/ 2596626 h 3226296"/>
              <a:gd name="connsiteX48" fmla="*/ 1792164 w 5733862"/>
              <a:gd name="connsiteY48" fmla="*/ 2578338 h 3226296"/>
              <a:gd name="connsiteX49" fmla="*/ 1719012 w 5733862"/>
              <a:gd name="connsiteY49" fmla="*/ 2550906 h 3226296"/>
              <a:gd name="connsiteX50" fmla="*/ 1545276 w 5733862"/>
              <a:gd name="connsiteY50" fmla="*/ 2569194 h 3226296"/>
              <a:gd name="connsiteX51" fmla="*/ 1408116 w 5733862"/>
              <a:gd name="connsiteY51" fmla="*/ 2505186 h 3226296"/>
              <a:gd name="connsiteX52" fmla="*/ 1270956 w 5733862"/>
              <a:gd name="connsiteY52" fmla="*/ 2413746 h 3226296"/>
              <a:gd name="connsiteX53" fmla="*/ 1088076 w 5733862"/>
              <a:gd name="connsiteY53" fmla="*/ 2340594 h 3226296"/>
              <a:gd name="connsiteX54" fmla="*/ 987492 w 5733862"/>
              <a:gd name="connsiteY54" fmla="*/ 2386314 h 3226296"/>
              <a:gd name="connsiteX55" fmla="*/ 868620 w 5733862"/>
              <a:gd name="connsiteY55" fmla="*/ 2395458 h 3226296"/>
              <a:gd name="connsiteX56" fmla="*/ 768036 w 5733862"/>
              <a:gd name="connsiteY56" fmla="*/ 2304018 h 3226296"/>
              <a:gd name="connsiteX57" fmla="*/ 594300 w 5733862"/>
              <a:gd name="connsiteY57" fmla="*/ 2276586 h 3226296"/>
              <a:gd name="connsiteX58" fmla="*/ 292548 w 5733862"/>
              <a:gd name="connsiteY58" fmla="*/ 2313162 h 3226296"/>
              <a:gd name="connsiteX59" fmla="*/ 333865 w 5733862"/>
              <a:gd name="connsiteY59" fmla="*/ 2462539 h 3226296"/>
              <a:gd name="connsiteX60" fmla="*/ 0 w 5733862"/>
              <a:gd name="connsiteY60" fmla="*/ 2414153 h 3226296"/>
              <a:gd name="connsiteX61" fmla="*/ 0 w 5733862"/>
              <a:gd name="connsiteY61" fmla="*/ 533571 h 3226296"/>
              <a:gd name="connsiteX62" fmla="*/ 146244 w 5733862"/>
              <a:gd name="connsiteY62" fmla="*/ 466074 h 3226296"/>
              <a:gd name="connsiteX63" fmla="*/ 319980 w 5733862"/>
              <a:gd name="connsiteY63" fmla="*/ 511794 h 3226296"/>
              <a:gd name="connsiteX64" fmla="*/ 438852 w 5733862"/>
              <a:gd name="connsiteY64" fmla="*/ 520938 h 3226296"/>
              <a:gd name="connsiteX65" fmla="*/ 512004 w 5733862"/>
              <a:gd name="connsiteY65" fmla="*/ 411210 h 3226296"/>
              <a:gd name="connsiteX66" fmla="*/ 603444 w 5733862"/>
              <a:gd name="connsiteY66" fmla="*/ 402066 h 3226296"/>
              <a:gd name="connsiteX67" fmla="*/ 713172 w 5733862"/>
              <a:gd name="connsiteY67" fmla="*/ 374634 h 3226296"/>
              <a:gd name="connsiteX68" fmla="*/ 868620 w 5733862"/>
              <a:gd name="connsiteY68" fmla="*/ 310626 h 3226296"/>
              <a:gd name="connsiteX69" fmla="*/ 960060 w 5733862"/>
              <a:gd name="connsiteY69" fmla="*/ 347202 h 3226296"/>
              <a:gd name="connsiteX70" fmla="*/ 960060 w 5733862"/>
              <a:gd name="connsiteY70" fmla="*/ 493506 h 3226296"/>
              <a:gd name="connsiteX71" fmla="*/ 1225236 w 5733862"/>
              <a:gd name="connsiteY71" fmla="*/ 520938 h 3226296"/>
              <a:gd name="connsiteX72" fmla="*/ 1344108 w 5733862"/>
              <a:gd name="connsiteY72" fmla="*/ 255762 h 322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733862" h="3226296">
                <a:moveTo>
                  <a:pt x="2029908" y="3154410"/>
                </a:moveTo>
                <a:lnTo>
                  <a:pt x="2413956" y="3190986"/>
                </a:lnTo>
                <a:lnTo>
                  <a:pt x="2519886" y="3226296"/>
                </a:lnTo>
                <a:lnTo>
                  <a:pt x="1914891" y="3226296"/>
                </a:lnTo>
                <a:close/>
                <a:moveTo>
                  <a:pt x="4187664" y="3029595"/>
                </a:moveTo>
                <a:lnTo>
                  <a:pt x="4041588" y="3126978"/>
                </a:lnTo>
                <a:lnTo>
                  <a:pt x="3858971" y="3226296"/>
                </a:lnTo>
                <a:lnTo>
                  <a:pt x="3232836" y="3226296"/>
                </a:lnTo>
                <a:lnTo>
                  <a:pt x="3264348" y="3218418"/>
                </a:lnTo>
                <a:lnTo>
                  <a:pt x="3511236" y="3081258"/>
                </a:lnTo>
                <a:lnTo>
                  <a:pt x="3803844" y="3062970"/>
                </a:lnTo>
                <a:close/>
                <a:moveTo>
                  <a:pt x="4198179" y="3022584"/>
                </a:moveTo>
                <a:lnTo>
                  <a:pt x="4224468" y="3026394"/>
                </a:lnTo>
                <a:lnTo>
                  <a:pt x="4187664" y="3029595"/>
                </a:lnTo>
                <a:close/>
                <a:moveTo>
                  <a:pt x="281925" y="2787727"/>
                </a:moveTo>
                <a:lnTo>
                  <a:pt x="967730" y="2912914"/>
                </a:lnTo>
                <a:lnTo>
                  <a:pt x="1221373" y="2990416"/>
                </a:lnTo>
                <a:lnTo>
                  <a:pt x="1389828" y="3181842"/>
                </a:lnTo>
                <a:lnTo>
                  <a:pt x="1426050" y="3226296"/>
                </a:lnTo>
                <a:lnTo>
                  <a:pt x="799810" y="3226296"/>
                </a:lnTo>
                <a:close/>
                <a:moveTo>
                  <a:pt x="0" y="2548980"/>
                </a:moveTo>
                <a:lnTo>
                  <a:pt x="281925" y="2787727"/>
                </a:lnTo>
                <a:lnTo>
                  <a:pt x="36516" y="2742930"/>
                </a:lnTo>
                <a:lnTo>
                  <a:pt x="0" y="2700328"/>
                </a:lnTo>
                <a:close/>
                <a:moveTo>
                  <a:pt x="1386099" y="0"/>
                </a:moveTo>
                <a:lnTo>
                  <a:pt x="5199765" y="0"/>
                </a:lnTo>
                <a:lnTo>
                  <a:pt x="5212020" y="8874"/>
                </a:lnTo>
                <a:lnTo>
                  <a:pt x="5614356" y="648954"/>
                </a:lnTo>
                <a:lnTo>
                  <a:pt x="5522916" y="1124442"/>
                </a:lnTo>
                <a:lnTo>
                  <a:pt x="5458908" y="1453626"/>
                </a:lnTo>
                <a:lnTo>
                  <a:pt x="5724084" y="1782810"/>
                </a:lnTo>
                <a:lnTo>
                  <a:pt x="5733862" y="1792502"/>
                </a:lnTo>
                <a:lnTo>
                  <a:pt x="5733862" y="2620959"/>
                </a:lnTo>
                <a:lnTo>
                  <a:pt x="5541204" y="2916666"/>
                </a:lnTo>
                <a:lnTo>
                  <a:pt x="5312604" y="2806938"/>
                </a:lnTo>
                <a:lnTo>
                  <a:pt x="5212020" y="2678922"/>
                </a:lnTo>
                <a:lnTo>
                  <a:pt x="5084004" y="2642346"/>
                </a:lnTo>
                <a:lnTo>
                  <a:pt x="5010852" y="2560050"/>
                </a:lnTo>
                <a:lnTo>
                  <a:pt x="4946844" y="2624058"/>
                </a:lnTo>
                <a:lnTo>
                  <a:pt x="4846260" y="2669778"/>
                </a:lnTo>
                <a:lnTo>
                  <a:pt x="4745676" y="2688066"/>
                </a:lnTo>
                <a:lnTo>
                  <a:pt x="4690812" y="2706354"/>
                </a:lnTo>
                <a:lnTo>
                  <a:pt x="4599372" y="2724642"/>
                </a:lnTo>
                <a:lnTo>
                  <a:pt x="4544508" y="2770362"/>
                </a:lnTo>
                <a:lnTo>
                  <a:pt x="4343340" y="2925810"/>
                </a:lnTo>
                <a:lnTo>
                  <a:pt x="4198179" y="3022584"/>
                </a:lnTo>
                <a:lnTo>
                  <a:pt x="2010394" y="2705514"/>
                </a:lnTo>
                <a:lnTo>
                  <a:pt x="2020764" y="2596626"/>
                </a:lnTo>
                <a:lnTo>
                  <a:pt x="1792164" y="2578338"/>
                </a:lnTo>
                <a:lnTo>
                  <a:pt x="1719012" y="2550906"/>
                </a:lnTo>
                <a:lnTo>
                  <a:pt x="1545276" y="2569194"/>
                </a:lnTo>
                <a:lnTo>
                  <a:pt x="1408116" y="2505186"/>
                </a:lnTo>
                <a:lnTo>
                  <a:pt x="1270956" y="2413746"/>
                </a:lnTo>
                <a:lnTo>
                  <a:pt x="1088076" y="2340594"/>
                </a:lnTo>
                <a:lnTo>
                  <a:pt x="987492" y="2386314"/>
                </a:lnTo>
                <a:lnTo>
                  <a:pt x="868620" y="2395458"/>
                </a:lnTo>
                <a:lnTo>
                  <a:pt x="768036" y="2304018"/>
                </a:lnTo>
                <a:lnTo>
                  <a:pt x="594300" y="2276586"/>
                </a:lnTo>
                <a:lnTo>
                  <a:pt x="292548" y="2313162"/>
                </a:lnTo>
                <a:lnTo>
                  <a:pt x="333865" y="2462539"/>
                </a:lnTo>
                <a:lnTo>
                  <a:pt x="0" y="2414153"/>
                </a:lnTo>
                <a:lnTo>
                  <a:pt x="0" y="533571"/>
                </a:lnTo>
                <a:lnTo>
                  <a:pt x="146244" y="466074"/>
                </a:lnTo>
                <a:lnTo>
                  <a:pt x="319980" y="511794"/>
                </a:lnTo>
                <a:lnTo>
                  <a:pt x="438852" y="520938"/>
                </a:lnTo>
                <a:lnTo>
                  <a:pt x="512004" y="411210"/>
                </a:lnTo>
                <a:lnTo>
                  <a:pt x="603444" y="402066"/>
                </a:lnTo>
                <a:lnTo>
                  <a:pt x="713172" y="374634"/>
                </a:lnTo>
                <a:lnTo>
                  <a:pt x="868620" y="310626"/>
                </a:lnTo>
                <a:lnTo>
                  <a:pt x="960060" y="347202"/>
                </a:lnTo>
                <a:lnTo>
                  <a:pt x="960060" y="493506"/>
                </a:lnTo>
                <a:lnTo>
                  <a:pt x="1225236" y="520938"/>
                </a:lnTo>
                <a:lnTo>
                  <a:pt x="1344108" y="255762"/>
                </a:lnTo>
                <a:close/>
              </a:path>
            </a:pathLst>
          </a:cu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4FCDC881-0018-43E0-BC34-1B7666F1CC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18918"/>
          <a:stretch>
            <a:fillRect/>
          </a:stretch>
        </p:blipFill>
        <p:spPr>
          <a:xfrm rot="1354996">
            <a:off x="5175471" y="2293203"/>
            <a:ext cx="3227942" cy="2236892"/>
          </a:xfrm>
          <a:custGeom>
            <a:avLst/>
            <a:gdLst>
              <a:gd name="connsiteX0" fmla="*/ 222640 w 3227942"/>
              <a:gd name="connsiteY0" fmla="*/ 0 h 2236892"/>
              <a:gd name="connsiteX1" fmla="*/ 2473130 w 3227942"/>
              <a:gd name="connsiteY1" fmla="*/ 0 h 2236892"/>
              <a:gd name="connsiteX2" fmla="*/ 2677358 w 3227942"/>
              <a:gd name="connsiteY2" fmla="*/ 90039 h 2236892"/>
              <a:gd name="connsiteX3" fmla="*/ 2633780 w 3227942"/>
              <a:gd name="connsiteY3" fmla="*/ 716094 h 2236892"/>
              <a:gd name="connsiteX4" fmla="*/ 3227942 w 3227942"/>
              <a:gd name="connsiteY4" fmla="*/ 1625997 h 2236892"/>
              <a:gd name="connsiteX5" fmla="*/ 3109431 w 3227942"/>
              <a:gd name="connsiteY5" fmla="*/ 1812563 h 2236892"/>
              <a:gd name="connsiteX6" fmla="*/ 2926858 w 3227942"/>
              <a:gd name="connsiteY6" fmla="*/ 1986552 h 2236892"/>
              <a:gd name="connsiteX7" fmla="*/ 2604567 w 3227942"/>
              <a:gd name="connsiteY7" fmla="*/ 2236892 h 2236892"/>
              <a:gd name="connsiteX8" fmla="*/ 1067904 w 3227942"/>
              <a:gd name="connsiteY8" fmla="*/ 2236892 h 2236892"/>
              <a:gd name="connsiteX9" fmla="*/ 1054417 w 3227942"/>
              <a:gd name="connsiteY9" fmla="*/ 2233009 h 2236892"/>
              <a:gd name="connsiteX10" fmla="*/ 994837 w 3227942"/>
              <a:gd name="connsiteY10" fmla="*/ 2221404 h 2236892"/>
              <a:gd name="connsiteX11" fmla="*/ 462141 w 3227942"/>
              <a:gd name="connsiteY11" fmla="*/ 2119386 h 2236892"/>
              <a:gd name="connsiteX12" fmla="*/ 35378 w 3227942"/>
              <a:gd name="connsiteY12" fmla="*/ 1894866 h 2236892"/>
              <a:gd name="connsiteX13" fmla="*/ 0 w 3227942"/>
              <a:gd name="connsiteY13" fmla="*/ 1857335 h 2236892"/>
              <a:gd name="connsiteX14" fmla="*/ 0 w 3227942"/>
              <a:gd name="connsiteY14" fmla="*/ 219817 h 223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7942" h="2236892">
                <a:moveTo>
                  <a:pt x="222640" y="0"/>
                </a:moveTo>
                <a:lnTo>
                  <a:pt x="2473130" y="0"/>
                </a:lnTo>
                <a:lnTo>
                  <a:pt x="2677358" y="90039"/>
                </a:lnTo>
                <a:lnTo>
                  <a:pt x="2633780" y="716094"/>
                </a:lnTo>
                <a:lnTo>
                  <a:pt x="3227942" y="1625997"/>
                </a:lnTo>
                <a:lnTo>
                  <a:pt x="3109431" y="1812563"/>
                </a:lnTo>
                <a:lnTo>
                  <a:pt x="2926858" y="1986552"/>
                </a:lnTo>
                <a:lnTo>
                  <a:pt x="2604567" y="2236892"/>
                </a:lnTo>
                <a:lnTo>
                  <a:pt x="1067904" y="2236892"/>
                </a:lnTo>
                <a:lnTo>
                  <a:pt x="1054417" y="2233009"/>
                </a:lnTo>
                <a:cubicBezTo>
                  <a:pt x="1042024" y="2230396"/>
                  <a:pt x="1024464" y="2227220"/>
                  <a:pt x="994837" y="2221404"/>
                </a:cubicBezTo>
                <a:lnTo>
                  <a:pt x="462141" y="2119386"/>
                </a:lnTo>
                <a:cubicBezTo>
                  <a:pt x="170599" y="1989797"/>
                  <a:pt x="313039" y="2064280"/>
                  <a:pt x="35378" y="1894866"/>
                </a:cubicBezTo>
                <a:lnTo>
                  <a:pt x="0" y="1857335"/>
                </a:lnTo>
                <a:lnTo>
                  <a:pt x="0" y="219817"/>
                </a:lnTo>
                <a:close/>
              </a:path>
            </a:pathLst>
          </a:custGeom>
        </p:spPr>
      </p:pic>
      <p:pic>
        <p:nvPicPr>
          <p:cNvPr id="9" name="Picture 8" descr="A blue and white jellyfish&#10;&#10;Description automatically generated with low confidence">
            <a:extLst>
              <a:ext uri="{FF2B5EF4-FFF2-40B4-BE49-F238E27FC236}">
                <a16:creationId xmlns:a16="http://schemas.microsoft.com/office/drawing/2014/main" id="{B49C1F25-33B2-4610-A322-AF97B29F0B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57500" y="2049099"/>
            <a:ext cx="6477000" cy="3648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6BAE8F-4810-4826-B936-7395377D16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2996932" y="2415434"/>
            <a:ext cx="5781675" cy="3257550"/>
          </a:xfrm>
          <a:custGeom>
            <a:avLst/>
            <a:gdLst>
              <a:gd name="connsiteX0" fmla="*/ 2747641 w 5781675"/>
              <a:gd name="connsiteY0" fmla="*/ 0 h 3257550"/>
              <a:gd name="connsiteX1" fmla="*/ 3637792 w 5781675"/>
              <a:gd name="connsiteY1" fmla="*/ 0 h 3257550"/>
              <a:gd name="connsiteX2" fmla="*/ 3645917 w 5781675"/>
              <a:gd name="connsiteY2" fmla="*/ 2009 h 3257550"/>
              <a:gd name="connsiteX3" fmla="*/ 4651911 w 5781675"/>
              <a:gd name="connsiteY3" fmla="*/ 808417 h 3257550"/>
              <a:gd name="connsiteX4" fmla="*/ 4705581 w 5781675"/>
              <a:gd name="connsiteY4" fmla="*/ 919829 h 3257550"/>
              <a:gd name="connsiteX5" fmla="*/ 4906743 w 5781675"/>
              <a:gd name="connsiteY5" fmla="*/ 563674 h 3257550"/>
              <a:gd name="connsiteX6" fmla="*/ 5781675 w 5781675"/>
              <a:gd name="connsiteY6" fmla="*/ 431109 h 3257550"/>
              <a:gd name="connsiteX7" fmla="*/ 5781675 w 5781675"/>
              <a:gd name="connsiteY7" fmla="*/ 3257550 h 3257550"/>
              <a:gd name="connsiteX8" fmla="*/ 3478943 w 5781675"/>
              <a:gd name="connsiteY8" fmla="*/ 3257550 h 3257550"/>
              <a:gd name="connsiteX9" fmla="*/ 3466397 w 5781675"/>
              <a:gd name="connsiteY9" fmla="*/ 3236939 h 3257550"/>
              <a:gd name="connsiteX10" fmla="*/ 3443733 w 5781675"/>
              <a:gd name="connsiteY10" fmla="*/ 3240398 h 3257550"/>
              <a:gd name="connsiteX11" fmla="*/ 3449135 w 5781675"/>
              <a:gd name="connsiteY11" fmla="*/ 3252553 h 3257550"/>
              <a:gd name="connsiteX12" fmla="*/ 3455996 w 5781675"/>
              <a:gd name="connsiteY12" fmla="*/ 3257550 h 3257550"/>
              <a:gd name="connsiteX13" fmla="*/ 3436927 w 5781675"/>
              <a:gd name="connsiteY13" fmla="*/ 3257550 h 3257550"/>
              <a:gd name="connsiteX14" fmla="*/ 3425724 w 5781675"/>
              <a:gd name="connsiteY14" fmla="*/ 3243147 h 3257550"/>
              <a:gd name="connsiteX15" fmla="*/ 3360972 w 5781675"/>
              <a:gd name="connsiteY15" fmla="*/ 3253029 h 3257550"/>
              <a:gd name="connsiteX16" fmla="*/ 3271438 w 5781675"/>
              <a:gd name="connsiteY16" fmla="*/ 3257550 h 3257550"/>
              <a:gd name="connsiteX17" fmla="*/ 3110788 w 5781675"/>
              <a:gd name="connsiteY17" fmla="*/ 3257550 h 3257550"/>
              <a:gd name="connsiteX18" fmla="*/ 3021253 w 5781675"/>
              <a:gd name="connsiteY18" fmla="*/ 3253029 h 3257550"/>
              <a:gd name="connsiteX19" fmla="*/ 2544456 w 5781675"/>
              <a:gd name="connsiteY19" fmla="*/ 3131052 h 3257550"/>
              <a:gd name="connsiteX20" fmla="*/ 2539142 w 5781675"/>
              <a:gd name="connsiteY20" fmla="*/ 3128493 h 3257550"/>
              <a:gd name="connsiteX21" fmla="*/ 2534735 w 5781675"/>
              <a:gd name="connsiteY21" fmla="*/ 3134858 h 3257550"/>
              <a:gd name="connsiteX22" fmla="*/ 2290291 w 5781675"/>
              <a:gd name="connsiteY22" fmla="*/ 3107698 h 3257550"/>
              <a:gd name="connsiteX23" fmla="*/ 2172596 w 5781675"/>
              <a:gd name="connsiteY23" fmla="*/ 3089591 h 3257550"/>
              <a:gd name="connsiteX24" fmla="*/ 1864778 w 5781675"/>
              <a:gd name="connsiteY24" fmla="*/ 2980949 h 3257550"/>
              <a:gd name="connsiteX25" fmla="*/ 1801404 w 5781675"/>
              <a:gd name="connsiteY25" fmla="*/ 2908521 h 3257550"/>
              <a:gd name="connsiteX26" fmla="*/ 1629388 w 5781675"/>
              <a:gd name="connsiteY26" fmla="*/ 2881361 h 3257550"/>
              <a:gd name="connsiteX27" fmla="*/ 1240089 w 5781675"/>
              <a:gd name="connsiteY27" fmla="*/ 2908521 h 3257550"/>
              <a:gd name="connsiteX28" fmla="*/ 950378 w 5781675"/>
              <a:gd name="connsiteY28" fmla="*/ 2872307 h 3257550"/>
              <a:gd name="connsiteX29" fmla="*/ 570133 w 5781675"/>
              <a:gd name="connsiteY29" fmla="*/ 2709345 h 3257550"/>
              <a:gd name="connsiteX30" fmla="*/ 461491 w 5781675"/>
              <a:gd name="connsiteY30" fmla="*/ 2609757 h 3257550"/>
              <a:gd name="connsiteX31" fmla="*/ 262315 w 5781675"/>
              <a:gd name="connsiteY31" fmla="*/ 2374367 h 3257550"/>
              <a:gd name="connsiteX32" fmla="*/ 99353 w 5781675"/>
              <a:gd name="connsiteY32" fmla="*/ 2193298 h 3257550"/>
              <a:gd name="connsiteX33" fmla="*/ 26925 w 5781675"/>
              <a:gd name="connsiteY33" fmla="*/ 2120870 h 3257550"/>
              <a:gd name="connsiteX34" fmla="*/ 0 w 5781675"/>
              <a:gd name="connsiteY34" fmla="*/ 2070188 h 3257550"/>
              <a:gd name="connsiteX35" fmla="*/ 0 w 5781675"/>
              <a:gd name="connsiteY35" fmla="*/ 919491 h 3257550"/>
              <a:gd name="connsiteX36" fmla="*/ 307582 w 5781675"/>
              <a:gd name="connsiteY36" fmla="*/ 545567 h 3257550"/>
              <a:gd name="connsiteX37" fmla="*/ 461491 w 5781675"/>
              <a:gd name="connsiteY37" fmla="*/ 500300 h 3257550"/>
              <a:gd name="connsiteX38" fmla="*/ 887004 w 5781675"/>
              <a:gd name="connsiteY38" fmla="*/ 364498 h 3257550"/>
              <a:gd name="connsiteX39" fmla="*/ 1642982 w 5781675"/>
              <a:gd name="connsiteY39" fmla="*/ 1001110 h 3257550"/>
              <a:gd name="connsiteX40" fmla="*/ 1660356 w 5781675"/>
              <a:gd name="connsiteY40" fmla="*/ 953639 h 3257550"/>
              <a:gd name="connsiteX41" fmla="*/ 2697090 w 5781675"/>
              <a:gd name="connsiteY41" fmla="*/ 13675 h 325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781675" h="3257550">
                <a:moveTo>
                  <a:pt x="2747641" y="0"/>
                </a:moveTo>
                <a:lnTo>
                  <a:pt x="3637792" y="0"/>
                </a:lnTo>
                <a:lnTo>
                  <a:pt x="3645917" y="2009"/>
                </a:lnTo>
                <a:cubicBezTo>
                  <a:pt x="4079536" y="125160"/>
                  <a:pt x="4440918" y="420013"/>
                  <a:pt x="4651911" y="808417"/>
                </a:cubicBezTo>
                <a:lnTo>
                  <a:pt x="4705581" y="919829"/>
                </a:lnTo>
                <a:lnTo>
                  <a:pt x="4906743" y="563674"/>
                </a:lnTo>
                <a:lnTo>
                  <a:pt x="5781675" y="431109"/>
                </a:lnTo>
                <a:lnTo>
                  <a:pt x="5781675" y="3257550"/>
                </a:lnTo>
                <a:lnTo>
                  <a:pt x="3478943" y="3257550"/>
                </a:lnTo>
                <a:lnTo>
                  <a:pt x="3466397" y="3236939"/>
                </a:lnTo>
                <a:lnTo>
                  <a:pt x="3443733" y="3240398"/>
                </a:lnTo>
                <a:lnTo>
                  <a:pt x="3449135" y="3252553"/>
                </a:lnTo>
                <a:lnTo>
                  <a:pt x="3455996" y="3257550"/>
                </a:lnTo>
                <a:lnTo>
                  <a:pt x="3436927" y="3257550"/>
                </a:lnTo>
                <a:lnTo>
                  <a:pt x="3425724" y="3243147"/>
                </a:lnTo>
                <a:lnTo>
                  <a:pt x="3360972" y="3253029"/>
                </a:lnTo>
                <a:lnTo>
                  <a:pt x="3271438" y="3257550"/>
                </a:lnTo>
                <a:lnTo>
                  <a:pt x="3110788" y="3257550"/>
                </a:lnTo>
                <a:lnTo>
                  <a:pt x="3021253" y="3253029"/>
                </a:lnTo>
                <a:cubicBezTo>
                  <a:pt x="2853708" y="3236014"/>
                  <a:pt x="2693523" y="3194103"/>
                  <a:pt x="2544456" y="3131052"/>
                </a:cubicBezTo>
                <a:lnTo>
                  <a:pt x="2539142" y="3128493"/>
                </a:lnTo>
                <a:lnTo>
                  <a:pt x="2534735" y="3134858"/>
                </a:lnTo>
                <a:lnTo>
                  <a:pt x="2290291" y="3107698"/>
                </a:lnTo>
                <a:lnTo>
                  <a:pt x="2172596" y="3089591"/>
                </a:lnTo>
                <a:lnTo>
                  <a:pt x="1864778" y="2980949"/>
                </a:lnTo>
                <a:lnTo>
                  <a:pt x="1801404" y="2908521"/>
                </a:lnTo>
                <a:lnTo>
                  <a:pt x="1629388" y="2881361"/>
                </a:lnTo>
                <a:lnTo>
                  <a:pt x="1240089" y="2908521"/>
                </a:lnTo>
                <a:cubicBezTo>
                  <a:pt x="974642" y="2870600"/>
                  <a:pt x="1071949" y="2872307"/>
                  <a:pt x="950378" y="2872307"/>
                </a:cubicBezTo>
                <a:lnTo>
                  <a:pt x="570133" y="2709345"/>
                </a:lnTo>
                <a:cubicBezTo>
                  <a:pt x="533919" y="2676149"/>
                  <a:pt x="495513" y="2645196"/>
                  <a:pt x="461491" y="2609757"/>
                </a:cubicBezTo>
                <a:cubicBezTo>
                  <a:pt x="432177" y="2579222"/>
                  <a:pt x="295284" y="2413929"/>
                  <a:pt x="262315" y="2374367"/>
                </a:cubicBezTo>
                <a:lnTo>
                  <a:pt x="99353" y="2193298"/>
                </a:lnTo>
                <a:lnTo>
                  <a:pt x="26925" y="2120870"/>
                </a:lnTo>
                <a:lnTo>
                  <a:pt x="0" y="2070188"/>
                </a:lnTo>
                <a:lnTo>
                  <a:pt x="0" y="919491"/>
                </a:lnTo>
                <a:lnTo>
                  <a:pt x="307582" y="545567"/>
                </a:lnTo>
                <a:cubicBezTo>
                  <a:pt x="442857" y="497255"/>
                  <a:pt x="389468" y="500300"/>
                  <a:pt x="461491" y="500300"/>
                </a:cubicBezTo>
                <a:lnTo>
                  <a:pt x="887004" y="364498"/>
                </a:lnTo>
                <a:lnTo>
                  <a:pt x="1642982" y="1001110"/>
                </a:lnTo>
                <a:lnTo>
                  <a:pt x="1660356" y="953639"/>
                </a:lnTo>
                <a:cubicBezTo>
                  <a:pt x="1849507" y="506437"/>
                  <a:pt x="2228905" y="159296"/>
                  <a:pt x="2697090" y="13675"/>
                </a:cubicBezTo>
                <a:close/>
              </a:path>
            </a:pathLst>
          </a:custGeom>
        </p:spPr>
      </p:pic>
      <p:grpSp>
        <p:nvGrpSpPr>
          <p:cNvPr id="11" name="Graphic 24">
            <a:extLst>
              <a:ext uri="{FF2B5EF4-FFF2-40B4-BE49-F238E27FC236}">
                <a16:creationId xmlns:a16="http://schemas.microsoft.com/office/drawing/2014/main" id="{DFF139C4-436C-4389-B1AD-C8689C18DC30}"/>
              </a:ext>
            </a:extLst>
          </p:cNvPr>
          <p:cNvGrpSpPr/>
          <p:nvPr userDrawn="1"/>
        </p:nvGrpSpPr>
        <p:grpSpPr>
          <a:xfrm>
            <a:off x="4331748" y="2246623"/>
            <a:ext cx="3571280" cy="3572220"/>
            <a:chOff x="4873370" y="2579153"/>
            <a:chExt cx="4212334" cy="4213445"/>
          </a:xfrm>
          <a:solidFill>
            <a:srgbClr val="FFFFFF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C743B1F-4093-48C0-BDA0-02768FF88A1C}"/>
                </a:ext>
              </a:extLst>
            </p:cNvPr>
            <p:cNvSpPr/>
            <p:nvPr/>
          </p:nvSpPr>
          <p:spPr>
            <a:xfrm>
              <a:off x="4873370" y="2579153"/>
              <a:ext cx="4212334" cy="4213445"/>
            </a:xfrm>
            <a:custGeom>
              <a:avLst/>
              <a:gdLst>
                <a:gd name="connsiteX0" fmla="*/ 381 w 4212334"/>
                <a:gd name="connsiteY0" fmla="*/ 2104575 h 4213445"/>
                <a:gd name="connsiteX1" fmla="*/ 2104956 w 4212334"/>
                <a:gd name="connsiteY1" fmla="*/ 4208526 h 4213445"/>
                <a:gd name="connsiteX2" fmla="*/ 4208907 w 4212334"/>
                <a:gd name="connsiteY2" fmla="*/ 2103952 h 4213445"/>
                <a:gd name="connsiteX3" fmla="*/ 2104332 w 4212334"/>
                <a:gd name="connsiteY3" fmla="*/ 0 h 4213445"/>
                <a:gd name="connsiteX4" fmla="*/ 160972 w 4212334"/>
                <a:gd name="connsiteY4" fmla="*/ 1297998 h 4213445"/>
                <a:gd name="connsiteX5" fmla="*/ 381 w 4212334"/>
                <a:gd name="connsiteY5" fmla="*/ 2104575 h 4213445"/>
                <a:gd name="connsiteX6" fmla="*/ 381 w 4212334"/>
                <a:gd name="connsiteY6" fmla="*/ 2104575 h 4213445"/>
                <a:gd name="connsiteX7" fmla="*/ 2109250 w 4212334"/>
                <a:gd name="connsiteY7" fmla="*/ 1492 h 4213445"/>
                <a:gd name="connsiteX8" fmla="*/ 4212332 w 4212334"/>
                <a:gd name="connsiteY8" fmla="*/ 2110361 h 4213445"/>
                <a:gd name="connsiteX9" fmla="*/ 2103463 w 4212334"/>
                <a:gd name="connsiteY9" fmla="*/ 4213443 h 4213445"/>
                <a:gd name="connsiteX10" fmla="*/ 160115 w 4212334"/>
                <a:gd name="connsiteY10" fmla="*/ 2912009 h 4213445"/>
                <a:gd name="connsiteX11" fmla="*/ 0 w 4212334"/>
                <a:gd name="connsiteY11" fmla="*/ 2104575 h 421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12334" h="4213445">
                  <a:moveTo>
                    <a:pt x="381" y="2104575"/>
                  </a:moveTo>
                  <a:cubicBezTo>
                    <a:pt x="553" y="3266727"/>
                    <a:pt x="942803" y="4208698"/>
                    <a:pt x="2104956" y="4208526"/>
                  </a:cubicBezTo>
                  <a:cubicBezTo>
                    <a:pt x="3267108" y="4208354"/>
                    <a:pt x="4209079" y="3266104"/>
                    <a:pt x="4208907" y="2103952"/>
                  </a:cubicBezTo>
                  <a:cubicBezTo>
                    <a:pt x="4208735" y="941799"/>
                    <a:pt x="3266485" y="-172"/>
                    <a:pt x="2104332" y="0"/>
                  </a:cubicBezTo>
                  <a:cubicBezTo>
                    <a:pt x="1253744" y="126"/>
                    <a:pt x="486882" y="512324"/>
                    <a:pt x="160972" y="1297998"/>
                  </a:cubicBezTo>
                  <a:cubicBezTo>
                    <a:pt x="55106" y="1553736"/>
                    <a:pt x="541" y="1827790"/>
                    <a:pt x="381" y="2104575"/>
                  </a:cubicBezTo>
                  <a:close/>
                  <a:moveTo>
                    <a:pt x="381" y="2104575"/>
                  </a:moveTo>
                  <a:cubicBezTo>
                    <a:pt x="1979" y="941476"/>
                    <a:pt x="946152" y="-106"/>
                    <a:pt x="2109250" y="1492"/>
                  </a:cubicBezTo>
                  <a:cubicBezTo>
                    <a:pt x="3272348" y="3090"/>
                    <a:pt x="4213930" y="947263"/>
                    <a:pt x="4212332" y="2110361"/>
                  </a:cubicBezTo>
                  <a:cubicBezTo>
                    <a:pt x="4210734" y="3273459"/>
                    <a:pt x="3266561" y="4215041"/>
                    <a:pt x="2103463" y="4213443"/>
                  </a:cubicBezTo>
                  <a:cubicBezTo>
                    <a:pt x="1252185" y="4212274"/>
                    <a:pt x="485327" y="3698720"/>
                    <a:pt x="160115" y="2912009"/>
                  </a:cubicBezTo>
                  <a:cubicBezTo>
                    <a:pt x="54288" y="2655975"/>
                    <a:pt x="-118" y="2381617"/>
                    <a:pt x="0" y="210457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7464C6-D48F-4E70-ACF7-91E304A39CF1}"/>
                </a:ext>
              </a:extLst>
            </p:cNvPr>
            <p:cNvSpPr/>
            <p:nvPr/>
          </p:nvSpPr>
          <p:spPr>
            <a:xfrm>
              <a:off x="5216816" y="2918401"/>
              <a:ext cx="3529575" cy="3529605"/>
            </a:xfrm>
            <a:custGeom>
              <a:avLst/>
              <a:gdLst>
                <a:gd name="connsiteX0" fmla="*/ 822796 w 3529575"/>
                <a:gd name="connsiteY0" fmla="*/ 2707539 h 3529605"/>
                <a:gd name="connsiteX1" fmla="*/ 1353433 w 3529575"/>
                <a:gd name="connsiteY1" fmla="*/ 3137307 h 3529605"/>
                <a:gd name="connsiteX2" fmla="*/ 1650708 w 3529575"/>
                <a:gd name="connsiteY2" fmla="*/ 3306186 h 3529605"/>
                <a:gd name="connsiteX3" fmla="*/ 1967510 w 3529575"/>
                <a:gd name="connsiteY3" fmla="*/ 3434297 h 3529605"/>
                <a:gd name="connsiteX4" fmla="*/ 2300028 w 3529575"/>
                <a:gd name="connsiteY4" fmla="*/ 3512307 h 3529605"/>
                <a:gd name="connsiteX5" fmla="*/ 2641023 w 3529575"/>
                <a:gd name="connsiteY5" fmla="*/ 3523356 h 3529605"/>
                <a:gd name="connsiteX6" fmla="*/ 2972303 w 3529575"/>
                <a:gd name="connsiteY6" fmla="*/ 3444394 h 3529605"/>
                <a:gd name="connsiteX7" fmla="*/ 3443409 w 3529575"/>
                <a:gd name="connsiteY7" fmla="*/ 2972811 h 3529605"/>
                <a:gd name="connsiteX8" fmla="*/ 3522276 w 3529575"/>
                <a:gd name="connsiteY8" fmla="*/ 2641627 h 3529605"/>
                <a:gd name="connsiteX9" fmla="*/ 3511037 w 3529575"/>
                <a:gd name="connsiteY9" fmla="*/ 2300727 h 3529605"/>
                <a:gd name="connsiteX10" fmla="*/ 3432932 w 3529575"/>
                <a:gd name="connsiteY10" fmla="*/ 1968304 h 3529605"/>
                <a:gd name="connsiteX11" fmla="*/ 3304630 w 3529575"/>
                <a:gd name="connsiteY11" fmla="*/ 1651693 h 3529605"/>
                <a:gd name="connsiteX12" fmla="*/ 3136609 w 3529575"/>
                <a:gd name="connsiteY12" fmla="*/ 1354418 h 3529605"/>
                <a:gd name="connsiteX13" fmla="*/ 2175823 w 3529575"/>
                <a:gd name="connsiteY13" fmla="*/ 394393 h 3529605"/>
                <a:gd name="connsiteX14" fmla="*/ 1878452 w 3529575"/>
                <a:gd name="connsiteY14" fmla="*/ 225991 h 3529605"/>
                <a:gd name="connsiteX15" fmla="*/ 1561841 w 3529575"/>
                <a:gd name="connsiteY15" fmla="*/ 97880 h 3529605"/>
                <a:gd name="connsiteX16" fmla="*/ 1229514 w 3529575"/>
                <a:gd name="connsiteY16" fmla="*/ 20061 h 3529605"/>
                <a:gd name="connsiteX17" fmla="*/ 888709 w 3529575"/>
                <a:gd name="connsiteY17" fmla="*/ 8726 h 3529605"/>
                <a:gd name="connsiteX18" fmla="*/ 557811 w 3529575"/>
                <a:gd name="connsiteY18" fmla="*/ 87593 h 3529605"/>
                <a:gd name="connsiteX19" fmla="*/ 87085 w 3529575"/>
                <a:gd name="connsiteY19" fmla="*/ 558128 h 3529605"/>
                <a:gd name="connsiteX20" fmla="*/ 8028 w 3529575"/>
                <a:gd name="connsiteY20" fmla="*/ 889122 h 3529605"/>
                <a:gd name="connsiteX21" fmla="*/ 18981 w 3529575"/>
                <a:gd name="connsiteY21" fmla="*/ 1229736 h 3529605"/>
                <a:gd name="connsiteX22" fmla="*/ 96801 w 3529575"/>
                <a:gd name="connsiteY22" fmla="*/ 1562254 h 3529605"/>
                <a:gd name="connsiteX23" fmla="*/ 224817 w 3529575"/>
                <a:gd name="connsiteY23" fmla="*/ 1879055 h 3529605"/>
                <a:gd name="connsiteX24" fmla="*/ 393409 w 3529575"/>
                <a:gd name="connsiteY24" fmla="*/ 2176712 h 3529605"/>
                <a:gd name="connsiteX25" fmla="*/ 822796 w 3529575"/>
                <a:gd name="connsiteY25" fmla="*/ 2707540 h 3529605"/>
                <a:gd name="connsiteX26" fmla="*/ 822796 w 3529575"/>
                <a:gd name="connsiteY26" fmla="*/ 2707539 h 3529605"/>
                <a:gd name="connsiteX27" fmla="*/ 392361 w 3529575"/>
                <a:gd name="connsiteY27" fmla="*/ 2177092 h 3529605"/>
                <a:gd name="connsiteX28" fmla="*/ 223578 w 3529575"/>
                <a:gd name="connsiteY28" fmla="*/ 1879722 h 3529605"/>
                <a:gd name="connsiteX29" fmla="*/ 94800 w 3529575"/>
                <a:gd name="connsiteY29" fmla="*/ 1563111 h 3529605"/>
                <a:gd name="connsiteX30" fmla="*/ 16409 w 3529575"/>
                <a:gd name="connsiteY30" fmla="*/ 1230307 h 3529605"/>
                <a:gd name="connsiteX31" fmla="*/ 5074 w 3529575"/>
                <a:gd name="connsiteY31" fmla="*/ 888836 h 3529605"/>
                <a:gd name="connsiteX32" fmla="*/ 83941 w 3529575"/>
                <a:gd name="connsiteY32" fmla="*/ 556889 h 3529605"/>
                <a:gd name="connsiteX33" fmla="*/ 556381 w 3529575"/>
                <a:gd name="connsiteY33" fmla="*/ 84164 h 3529605"/>
                <a:gd name="connsiteX34" fmla="*/ 888423 w 3529575"/>
                <a:gd name="connsiteY34" fmla="*/ 5106 h 3529605"/>
                <a:gd name="connsiteX35" fmla="*/ 1229989 w 3529575"/>
                <a:gd name="connsiteY35" fmla="*/ 16346 h 3529605"/>
                <a:gd name="connsiteX36" fmla="*/ 1562888 w 3529575"/>
                <a:gd name="connsiteY36" fmla="*/ 94546 h 3529605"/>
                <a:gd name="connsiteX37" fmla="*/ 1879975 w 3529575"/>
                <a:gd name="connsiteY37" fmla="*/ 222943 h 3529605"/>
                <a:gd name="connsiteX38" fmla="*/ 2177536 w 3529575"/>
                <a:gd name="connsiteY38" fmla="*/ 391535 h 3529605"/>
                <a:gd name="connsiteX39" fmla="*/ 3138418 w 3529575"/>
                <a:gd name="connsiteY39" fmla="*/ 1352894 h 3529605"/>
                <a:gd name="connsiteX40" fmla="*/ 3307011 w 3529575"/>
                <a:gd name="connsiteY40" fmla="*/ 1650550 h 3529605"/>
                <a:gd name="connsiteX41" fmla="*/ 3435217 w 3529575"/>
                <a:gd name="connsiteY41" fmla="*/ 1967542 h 3529605"/>
                <a:gd name="connsiteX42" fmla="*/ 3513322 w 3529575"/>
                <a:gd name="connsiteY42" fmla="*/ 2300917 h 3529605"/>
                <a:gd name="connsiteX43" fmla="*/ 3524466 w 3529575"/>
                <a:gd name="connsiteY43" fmla="*/ 2642293 h 3529605"/>
                <a:gd name="connsiteX44" fmla="*/ 3445314 w 3529575"/>
                <a:gd name="connsiteY44" fmla="*/ 2974049 h 3529605"/>
                <a:gd name="connsiteX45" fmla="*/ 2973159 w 3529575"/>
                <a:gd name="connsiteY45" fmla="*/ 3446108 h 3529605"/>
                <a:gd name="connsiteX46" fmla="*/ 2641308 w 3529575"/>
                <a:gd name="connsiteY46" fmla="*/ 3524498 h 3529605"/>
                <a:gd name="connsiteX47" fmla="*/ 2299933 w 3529575"/>
                <a:gd name="connsiteY47" fmla="*/ 3513259 h 3529605"/>
                <a:gd name="connsiteX48" fmla="*/ 1967224 w 3529575"/>
                <a:gd name="connsiteY48" fmla="*/ 3435059 h 3529605"/>
                <a:gd name="connsiteX49" fmla="*/ 1650708 w 3529575"/>
                <a:gd name="connsiteY49" fmla="*/ 3306662 h 3529605"/>
                <a:gd name="connsiteX50" fmla="*/ 1353243 w 3529575"/>
                <a:gd name="connsiteY50" fmla="*/ 3137974 h 3529605"/>
                <a:gd name="connsiteX51" fmla="*/ 822510 w 3529575"/>
                <a:gd name="connsiteY51" fmla="*/ 2707825 h 3529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529575" h="3529605">
                  <a:moveTo>
                    <a:pt x="822796" y="2707539"/>
                  </a:moveTo>
                  <a:cubicBezTo>
                    <a:pt x="984117" y="2869005"/>
                    <a:pt x="1161975" y="3013053"/>
                    <a:pt x="1353433" y="3137307"/>
                  </a:cubicBezTo>
                  <a:cubicBezTo>
                    <a:pt x="1449097" y="3199432"/>
                    <a:pt x="1548363" y="3255824"/>
                    <a:pt x="1650708" y="3306186"/>
                  </a:cubicBezTo>
                  <a:cubicBezTo>
                    <a:pt x="1753192" y="3356224"/>
                    <a:pt x="1859051" y="3399033"/>
                    <a:pt x="1967510" y="3434297"/>
                  </a:cubicBezTo>
                  <a:cubicBezTo>
                    <a:pt x="2075913" y="3469768"/>
                    <a:pt x="2187160" y="3495867"/>
                    <a:pt x="2300028" y="3512307"/>
                  </a:cubicBezTo>
                  <a:cubicBezTo>
                    <a:pt x="2412879" y="3529214"/>
                    <a:pt x="2527314" y="3532922"/>
                    <a:pt x="2641023" y="3523356"/>
                  </a:cubicBezTo>
                  <a:cubicBezTo>
                    <a:pt x="2754802" y="3513905"/>
                    <a:pt x="2866494" y="3487283"/>
                    <a:pt x="2972303" y="3444394"/>
                  </a:cubicBezTo>
                  <a:cubicBezTo>
                    <a:pt x="3185885" y="3356227"/>
                    <a:pt x="3355458" y="3186482"/>
                    <a:pt x="3443409" y="2972811"/>
                  </a:cubicBezTo>
                  <a:cubicBezTo>
                    <a:pt x="3486279" y="2867034"/>
                    <a:pt x="3512870" y="2755372"/>
                    <a:pt x="3522276" y="2641627"/>
                  </a:cubicBezTo>
                  <a:cubicBezTo>
                    <a:pt x="3531733" y="2527941"/>
                    <a:pt x="3527961" y="2413542"/>
                    <a:pt x="3511037" y="2300727"/>
                  </a:cubicBezTo>
                  <a:cubicBezTo>
                    <a:pt x="3494530" y="2187895"/>
                    <a:pt x="3468400" y="2076681"/>
                    <a:pt x="3432932" y="1968304"/>
                  </a:cubicBezTo>
                  <a:cubicBezTo>
                    <a:pt x="3397602" y="1859904"/>
                    <a:pt x="3354730" y="1754108"/>
                    <a:pt x="3304630" y="1651693"/>
                  </a:cubicBezTo>
                  <a:cubicBezTo>
                    <a:pt x="3254532" y="1549376"/>
                    <a:pt x="3198427" y="1450111"/>
                    <a:pt x="3136609" y="1354418"/>
                  </a:cubicBezTo>
                  <a:cubicBezTo>
                    <a:pt x="2886821" y="970893"/>
                    <a:pt x="2559546" y="643877"/>
                    <a:pt x="2175823" y="394393"/>
                  </a:cubicBezTo>
                  <a:cubicBezTo>
                    <a:pt x="2080116" y="332428"/>
                    <a:pt x="1980818" y="276195"/>
                    <a:pt x="1878452" y="225991"/>
                  </a:cubicBezTo>
                  <a:cubicBezTo>
                    <a:pt x="1776033" y="175953"/>
                    <a:pt x="1670238" y="133145"/>
                    <a:pt x="1561841" y="97880"/>
                  </a:cubicBezTo>
                  <a:cubicBezTo>
                    <a:pt x="1453485" y="62519"/>
                    <a:pt x="1342305" y="36485"/>
                    <a:pt x="1229514" y="20061"/>
                  </a:cubicBezTo>
                  <a:cubicBezTo>
                    <a:pt x="1116734" y="3107"/>
                    <a:pt x="1002367" y="-697"/>
                    <a:pt x="888709" y="8726"/>
                  </a:cubicBezTo>
                  <a:cubicBezTo>
                    <a:pt x="775071" y="18220"/>
                    <a:pt x="663515" y="44809"/>
                    <a:pt x="557811" y="87593"/>
                  </a:cubicBezTo>
                  <a:cubicBezTo>
                    <a:pt x="344656" y="175724"/>
                    <a:pt x="175302" y="345009"/>
                    <a:pt x="87085" y="558128"/>
                  </a:cubicBezTo>
                  <a:cubicBezTo>
                    <a:pt x="44155" y="663829"/>
                    <a:pt x="17500" y="775429"/>
                    <a:pt x="8028" y="889122"/>
                  </a:cubicBezTo>
                  <a:cubicBezTo>
                    <a:pt x="-1557" y="1002700"/>
                    <a:pt x="2119" y="1117008"/>
                    <a:pt x="18981" y="1229736"/>
                  </a:cubicBezTo>
                  <a:cubicBezTo>
                    <a:pt x="35402" y="1342589"/>
                    <a:pt x="61437" y="1453833"/>
                    <a:pt x="96801" y="1562254"/>
                  </a:cubicBezTo>
                  <a:cubicBezTo>
                    <a:pt x="132008" y="1670719"/>
                    <a:pt x="174785" y="1776580"/>
                    <a:pt x="224817" y="1879055"/>
                  </a:cubicBezTo>
                  <a:cubicBezTo>
                    <a:pt x="275069" y="1981526"/>
                    <a:pt x="331366" y="2080920"/>
                    <a:pt x="393409" y="2176712"/>
                  </a:cubicBezTo>
                  <a:cubicBezTo>
                    <a:pt x="517538" y="2368215"/>
                    <a:pt x="661458" y="2546136"/>
                    <a:pt x="822796" y="2707540"/>
                  </a:cubicBezTo>
                  <a:close/>
                  <a:moveTo>
                    <a:pt x="822796" y="2707539"/>
                  </a:moveTo>
                  <a:cubicBezTo>
                    <a:pt x="661150" y="2546274"/>
                    <a:pt x="516881" y="2368484"/>
                    <a:pt x="392361" y="2177092"/>
                  </a:cubicBezTo>
                  <a:cubicBezTo>
                    <a:pt x="330287" y="2081382"/>
                    <a:pt x="273928" y="1982085"/>
                    <a:pt x="223578" y="1879722"/>
                  </a:cubicBezTo>
                  <a:cubicBezTo>
                    <a:pt x="173330" y="1777313"/>
                    <a:pt x="130299" y="1671518"/>
                    <a:pt x="94800" y="1563111"/>
                  </a:cubicBezTo>
                  <a:cubicBezTo>
                    <a:pt x="59238" y="1454611"/>
                    <a:pt x="33013" y="1343272"/>
                    <a:pt x="16409" y="1230307"/>
                  </a:cubicBezTo>
                  <a:cubicBezTo>
                    <a:pt x="-597" y="1117308"/>
                    <a:pt x="-4401" y="1002714"/>
                    <a:pt x="5074" y="888836"/>
                  </a:cubicBezTo>
                  <a:cubicBezTo>
                    <a:pt x="14444" y="774838"/>
                    <a:pt x="41035" y="662919"/>
                    <a:pt x="83941" y="556889"/>
                  </a:cubicBezTo>
                  <a:cubicBezTo>
                    <a:pt x="172149" y="342663"/>
                    <a:pt x="342209" y="172501"/>
                    <a:pt x="556381" y="84164"/>
                  </a:cubicBezTo>
                  <a:cubicBezTo>
                    <a:pt x="662446" y="41230"/>
                    <a:pt x="774391" y="14576"/>
                    <a:pt x="888423" y="5106"/>
                  </a:cubicBezTo>
                  <a:cubicBezTo>
                    <a:pt x="1002329" y="-4398"/>
                    <a:pt x="1116954" y="-626"/>
                    <a:pt x="1229989" y="16346"/>
                  </a:cubicBezTo>
                  <a:cubicBezTo>
                    <a:pt x="1342978" y="32895"/>
                    <a:pt x="1454348" y="59057"/>
                    <a:pt x="1562888" y="94546"/>
                  </a:cubicBezTo>
                  <a:cubicBezTo>
                    <a:pt x="1671439" y="129924"/>
                    <a:pt x="1777392" y="172827"/>
                    <a:pt x="1879975" y="222943"/>
                  </a:cubicBezTo>
                  <a:cubicBezTo>
                    <a:pt x="1982378" y="273265"/>
                    <a:pt x="2081736" y="329560"/>
                    <a:pt x="2177536" y="391535"/>
                  </a:cubicBezTo>
                  <a:cubicBezTo>
                    <a:pt x="2561458" y="641361"/>
                    <a:pt x="2888783" y="968848"/>
                    <a:pt x="3138418" y="1352894"/>
                  </a:cubicBezTo>
                  <a:cubicBezTo>
                    <a:pt x="3200451" y="1448692"/>
                    <a:pt x="3256748" y="1548085"/>
                    <a:pt x="3307011" y="1650550"/>
                  </a:cubicBezTo>
                  <a:cubicBezTo>
                    <a:pt x="3357081" y="1753097"/>
                    <a:pt x="3399921" y="1859020"/>
                    <a:pt x="3435217" y="1967542"/>
                  </a:cubicBezTo>
                  <a:cubicBezTo>
                    <a:pt x="3470756" y="2076224"/>
                    <a:pt x="3496888" y="2187759"/>
                    <a:pt x="3513322" y="2300917"/>
                  </a:cubicBezTo>
                  <a:cubicBezTo>
                    <a:pt x="3530216" y="2413896"/>
                    <a:pt x="3533956" y="2528453"/>
                    <a:pt x="3524466" y="2642293"/>
                  </a:cubicBezTo>
                  <a:cubicBezTo>
                    <a:pt x="3514966" y="2756238"/>
                    <a:pt x="3488280" y="2868089"/>
                    <a:pt x="3445314" y="2974049"/>
                  </a:cubicBezTo>
                  <a:cubicBezTo>
                    <a:pt x="3357026" y="3187968"/>
                    <a:pt x="3187097" y="3357863"/>
                    <a:pt x="2973159" y="3446108"/>
                  </a:cubicBezTo>
                  <a:cubicBezTo>
                    <a:pt x="2867122" y="3488804"/>
                    <a:pt x="2755243" y="3515232"/>
                    <a:pt x="2641308" y="3524498"/>
                  </a:cubicBezTo>
                  <a:cubicBezTo>
                    <a:pt x="2527466" y="3534004"/>
                    <a:pt x="2412904" y="3530232"/>
                    <a:pt x="2299933" y="3513259"/>
                  </a:cubicBezTo>
                  <a:cubicBezTo>
                    <a:pt x="2186998" y="3496755"/>
                    <a:pt x="2075687" y="3470592"/>
                    <a:pt x="1967224" y="3435059"/>
                  </a:cubicBezTo>
                  <a:cubicBezTo>
                    <a:pt x="1858865" y="3399664"/>
                    <a:pt x="1753103" y="3356761"/>
                    <a:pt x="1650708" y="3306662"/>
                  </a:cubicBezTo>
                  <a:cubicBezTo>
                    <a:pt x="1548307" y="3256361"/>
                    <a:pt x="1448977" y="3200033"/>
                    <a:pt x="1353243" y="3137974"/>
                  </a:cubicBezTo>
                  <a:cubicBezTo>
                    <a:pt x="1161775" y="3013546"/>
                    <a:pt x="983891" y="2869374"/>
                    <a:pt x="822510" y="270782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5684A5C-5AB7-4CF2-BD3A-E5E6C9039502}"/>
                </a:ext>
              </a:extLst>
            </p:cNvPr>
            <p:cNvSpPr/>
            <p:nvPr/>
          </p:nvSpPr>
          <p:spPr>
            <a:xfrm>
              <a:off x="5461760" y="3163851"/>
              <a:ext cx="3040987" cy="3041083"/>
            </a:xfrm>
            <a:custGeom>
              <a:avLst/>
              <a:gdLst>
                <a:gd name="connsiteX0" fmla="*/ 1812197 w 3040987"/>
                <a:gd name="connsiteY0" fmla="*/ 1227745 h 3041083"/>
                <a:gd name="connsiteX1" fmla="*/ 1411099 w 3040987"/>
                <a:gd name="connsiteY1" fmla="*/ 847316 h 3041083"/>
                <a:gd name="connsiteX2" fmla="*/ 988475 w 3040987"/>
                <a:gd name="connsiteY2" fmla="*/ 491081 h 3041083"/>
                <a:gd name="connsiteX3" fmla="*/ 536704 w 3040987"/>
                <a:gd name="connsiteY3" fmla="*/ 173041 h 3041083"/>
                <a:gd name="connsiteX4" fmla="*/ 291816 w 3040987"/>
                <a:gd name="connsiteY4" fmla="*/ 45787 h 3041083"/>
                <a:gd name="connsiteX5" fmla="*/ 159990 w 3040987"/>
                <a:gd name="connsiteY5" fmla="*/ 5687 h 3041083"/>
                <a:gd name="connsiteX6" fmla="*/ 91315 w 3040987"/>
                <a:gd name="connsiteY6" fmla="*/ 3211 h 3041083"/>
                <a:gd name="connsiteX7" fmla="*/ 58168 w 3040987"/>
                <a:gd name="connsiteY7" fmla="*/ 11688 h 3041083"/>
                <a:gd name="connsiteX8" fmla="*/ 11115 w 3040987"/>
                <a:gd name="connsiteY8" fmla="*/ 58741 h 3041083"/>
                <a:gd name="connsiteX9" fmla="*/ 2637 w 3040987"/>
                <a:gd name="connsiteY9" fmla="*/ 91888 h 3041083"/>
                <a:gd name="connsiteX10" fmla="*/ 5685 w 3040987"/>
                <a:gd name="connsiteY10" fmla="*/ 160373 h 3041083"/>
                <a:gd name="connsiteX11" fmla="*/ 45881 w 3040987"/>
                <a:gd name="connsiteY11" fmla="*/ 292104 h 3041083"/>
                <a:gd name="connsiteX12" fmla="*/ 173421 w 3040987"/>
                <a:gd name="connsiteY12" fmla="*/ 536611 h 3041083"/>
                <a:gd name="connsiteX13" fmla="*/ 491365 w 3040987"/>
                <a:gd name="connsiteY13" fmla="*/ 988000 h 3041083"/>
                <a:gd name="connsiteX14" fmla="*/ 847886 w 3040987"/>
                <a:gd name="connsiteY14" fmla="*/ 1410339 h 3041083"/>
                <a:gd name="connsiteX15" fmla="*/ 1228886 w 3040987"/>
                <a:gd name="connsiteY15" fmla="*/ 1811151 h 3041083"/>
                <a:gd name="connsiteX16" fmla="*/ 1629793 w 3040987"/>
                <a:gd name="connsiteY16" fmla="*/ 2191579 h 3041083"/>
                <a:gd name="connsiteX17" fmla="*/ 2052322 w 3040987"/>
                <a:gd name="connsiteY17" fmla="*/ 2547910 h 3041083"/>
                <a:gd name="connsiteX18" fmla="*/ 2503902 w 3040987"/>
                <a:gd name="connsiteY18" fmla="*/ 2865854 h 3041083"/>
                <a:gd name="connsiteX19" fmla="*/ 2748790 w 3040987"/>
                <a:gd name="connsiteY19" fmla="*/ 2993108 h 3041083"/>
                <a:gd name="connsiteX20" fmla="*/ 2880330 w 3040987"/>
                <a:gd name="connsiteY20" fmla="*/ 3033113 h 3041083"/>
                <a:gd name="connsiteX21" fmla="*/ 2948624 w 3040987"/>
                <a:gd name="connsiteY21" fmla="*/ 3036066 h 3041083"/>
                <a:gd name="connsiteX22" fmla="*/ 2981486 w 3040987"/>
                <a:gd name="connsiteY22" fmla="*/ 3027684 h 3041083"/>
                <a:gd name="connsiteX23" fmla="*/ 3010061 w 3040987"/>
                <a:gd name="connsiteY23" fmla="*/ 3009301 h 3041083"/>
                <a:gd name="connsiteX24" fmla="*/ 3028444 w 3040987"/>
                <a:gd name="connsiteY24" fmla="*/ 2980726 h 3041083"/>
                <a:gd name="connsiteX25" fmla="*/ 3036921 w 3040987"/>
                <a:gd name="connsiteY25" fmla="*/ 2947864 h 3041083"/>
                <a:gd name="connsiteX26" fmla="*/ 3033968 w 3040987"/>
                <a:gd name="connsiteY26" fmla="*/ 2879570 h 3041083"/>
                <a:gd name="connsiteX27" fmla="*/ 2993963 w 3040987"/>
                <a:gd name="connsiteY27" fmla="*/ 2747934 h 3041083"/>
                <a:gd name="connsiteX28" fmla="*/ 2866900 w 3040987"/>
                <a:gd name="connsiteY28" fmla="*/ 2503047 h 3041083"/>
                <a:gd name="connsiteX29" fmla="*/ 2548765 w 3040987"/>
                <a:gd name="connsiteY29" fmla="*/ 2051657 h 3041083"/>
                <a:gd name="connsiteX30" fmla="*/ 2192720 w 3040987"/>
                <a:gd name="connsiteY30" fmla="*/ 1628938 h 3041083"/>
                <a:gd name="connsiteX31" fmla="*/ 1812197 w 3040987"/>
                <a:gd name="connsiteY31" fmla="*/ 1227745 h 3041083"/>
                <a:gd name="connsiteX32" fmla="*/ 1812197 w 3040987"/>
                <a:gd name="connsiteY32" fmla="*/ 1227745 h 3041083"/>
                <a:gd name="connsiteX33" fmla="*/ 2193197 w 3040987"/>
                <a:gd name="connsiteY33" fmla="*/ 1628366 h 3041083"/>
                <a:gd name="connsiteX34" fmla="*/ 2549908 w 3040987"/>
                <a:gd name="connsiteY34" fmla="*/ 2050705 h 3041083"/>
                <a:gd name="connsiteX35" fmla="*/ 2868519 w 3040987"/>
                <a:gd name="connsiteY35" fmla="*/ 2502285 h 3041083"/>
                <a:gd name="connsiteX36" fmla="*/ 2996440 w 3040987"/>
                <a:gd name="connsiteY36" fmla="*/ 2747173 h 3041083"/>
                <a:gd name="connsiteX37" fmla="*/ 3036826 w 3040987"/>
                <a:gd name="connsiteY37" fmla="*/ 2879761 h 3041083"/>
                <a:gd name="connsiteX38" fmla="*/ 3039874 w 3040987"/>
                <a:gd name="connsiteY38" fmla="*/ 2949007 h 3041083"/>
                <a:gd name="connsiteX39" fmla="*/ 3031301 w 3040987"/>
                <a:gd name="connsiteY39" fmla="*/ 2982916 h 3041083"/>
                <a:gd name="connsiteX40" fmla="*/ 3012251 w 3040987"/>
                <a:gd name="connsiteY40" fmla="*/ 3012253 h 3041083"/>
                <a:gd name="connsiteX41" fmla="*/ 2982914 w 3040987"/>
                <a:gd name="connsiteY41" fmla="*/ 3031303 h 3041083"/>
                <a:gd name="connsiteX42" fmla="*/ 2949005 w 3040987"/>
                <a:gd name="connsiteY42" fmla="*/ 3039971 h 3041083"/>
                <a:gd name="connsiteX43" fmla="*/ 2879663 w 3040987"/>
                <a:gd name="connsiteY43" fmla="*/ 3036923 h 3041083"/>
                <a:gd name="connsiteX44" fmla="*/ 2747360 w 3040987"/>
                <a:gd name="connsiteY44" fmla="*/ 2996632 h 3041083"/>
                <a:gd name="connsiteX45" fmla="*/ 2502092 w 3040987"/>
                <a:gd name="connsiteY45" fmla="*/ 2868997 h 3041083"/>
                <a:gd name="connsiteX46" fmla="*/ 2050226 w 3040987"/>
                <a:gd name="connsiteY46" fmla="*/ 2550671 h 3041083"/>
                <a:gd name="connsiteX47" fmla="*/ 1627697 w 3040987"/>
                <a:gd name="connsiteY47" fmla="*/ 2194056 h 3041083"/>
                <a:gd name="connsiteX48" fmla="*/ 1226790 w 3040987"/>
                <a:gd name="connsiteY48" fmla="*/ 1813056 h 3041083"/>
                <a:gd name="connsiteX49" fmla="*/ 846266 w 3040987"/>
                <a:gd name="connsiteY49" fmla="*/ 1412053 h 3041083"/>
                <a:gd name="connsiteX50" fmla="*/ 489936 w 3040987"/>
                <a:gd name="connsiteY50" fmla="*/ 989334 h 3041083"/>
                <a:gd name="connsiteX51" fmla="*/ 171801 w 3040987"/>
                <a:gd name="connsiteY51" fmla="*/ 537373 h 3041083"/>
                <a:gd name="connsiteX52" fmla="*/ 44357 w 3040987"/>
                <a:gd name="connsiteY52" fmla="*/ 292199 h 3041083"/>
                <a:gd name="connsiteX53" fmla="*/ 4161 w 3040987"/>
                <a:gd name="connsiteY53" fmla="*/ 160087 h 3041083"/>
                <a:gd name="connsiteX54" fmla="*/ 1113 w 3040987"/>
                <a:gd name="connsiteY54" fmla="*/ 90936 h 3041083"/>
                <a:gd name="connsiteX55" fmla="*/ 9781 w 3040987"/>
                <a:gd name="connsiteY55" fmla="*/ 57313 h 3041083"/>
                <a:gd name="connsiteX56" fmla="*/ 57406 w 3040987"/>
                <a:gd name="connsiteY56" fmla="*/ 9688 h 3041083"/>
                <a:gd name="connsiteX57" fmla="*/ 91029 w 3040987"/>
                <a:gd name="connsiteY57" fmla="*/ 1115 h 3041083"/>
                <a:gd name="connsiteX58" fmla="*/ 160085 w 3040987"/>
                <a:gd name="connsiteY58" fmla="*/ 4068 h 3041083"/>
                <a:gd name="connsiteX59" fmla="*/ 292197 w 3040987"/>
                <a:gd name="connsiteY59" fmla="*/ 44454 h 3041083"/>
                <a:gd name="connsiteX60" fmla="*/ 537370 w 3040987"/>
                <a:gd name="connsiteY60" fmla="*/ 171994 h 3041083"/>
                <a:gd name="connsiteX61" fmla="*/ 989046 w 3040987"/>
                <a:gd name="connsiteY61" fmla="*/ 490319 h 3041083"/>
                <a:gd name="connsiteX62" fmla="*/ 1411385 w 3040987"/>
                <a:gd name="connsiteY62" fmla="*/ 846935 h 3041083"/>
                <a:gd name="connsiteX63" fmla="*/ 1812387 w 3040987"/>
                <a:gd name="connsiteY63" fmla="*/ 1227459 h 304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040987" h="3041083">
                  <a:moveTo>
                    <a:pt x="1812197" y="1227745"/>
                  </a:moveTo>
                  <a:cubicBezTo>
                    <a:pt x="1681704" y="1097506"/>
                    <a:pt x="1548005" y="970697"/>
                    <a:pt x="1411099" y="847316"/>
                  </a:cubicBezTo>
                  <a:cubicBezTo>
                    <a:pt x="1274034" y="724158"/>
                    <a:pt x="1133541" y="604810"/>
                    <a:pt x="988475" y="491081"/>
                  </a:cubicBezTo>
                  <a:cubicBezTo>
                    <a:pt x="844235" y="376322"/>
                    <a:pt x="693386" y="270126"/>
                    <a:pt x="536704" y="173041"/>
                  </a:cubicBezTo>
                  <a:cubicBezTo>
                    <a:pt x="458424" y="124467"/>
                    <a:pt x="376558" y="81926"/>
                    <a:pt x="291816" y="45787"/>
                  </a:cubicBezTo>
                  <a:cubicBezTo>
                    <a:pt x="249430" y="27759"/>
                    <a:pt x="205236" y="14316"/>
                    <a:pt x="159990" y="5687"/>
                  </a:cubicBezTo>
                  <a:cubicBezTo>
                    <a:pt x="137321" y="1707"/>
                    <a:pt x="114212" y="874"/>
                    <a:pt x="91315" y="3211"/>
                  </a:cubicBezTo>
                  <a:cubicBezTo>
                    <a:pt x="79944" y="4580"/>
                    <a:pt x="68801" y="7430"/>
                    <a:pt x="58168" y="11688"/>
                  </a:cubicBezTo>
                  <a:cubicBezTo>
                    <a:pt x="36676" y="20227"/>
                    <a:pt x="19654" y="37249"/>
                    <a:pt x="11115" y="58741"/>
                  </a:cubicBezTo>
                  <a:cubicBezTo>
                    <a:pt x="6857" y="69374"/>
                    <a:pt x="4007" y="80517"/>
                    <a:pt x="2637" y="91888"/>
                  </a:cubicBezTo>
                  <a:cubicBezTo>
                    <a:pt x="555" y="114749"/>
                    <a:pt x="1581" y="137787"/>
                    <a:pt x="5685" y="160373"/>
                  </a:cubicBezTo>
                  <a:cubicBezTo>
                    <a:pt x="14303" y="205602"/>
                    <a:pt x="27779" y="249769"/>
                    <a:pt x="45881" y="292104"/>
                  </a:cubicBezTo>
                  <a:cubicBezTo>
                    <a:pt x="82127" y="376725"/>
                    <a:pt x="124764" y="458463"/>
                    <a:pt x="173421" y="536611"/>
                  </a:cubicBezTo>
                  <a:cubicBezTo>
                    <a:pt x="270486" y="693161"/>
                    <a:pt x="376649" y="843883"/>
                    <a:pt x="491365" y="988000"/>
                  </a:cubicBezTo>
                  <a:cubicBezTo>
                    <a:pt x="605665" y="1132971"/>
                    <a:pt x="724632" y="1273751"/>
                    <a:pt x="847886" y="1410339"/>
                  </a:cubicBezTo>
                  <a:cubicBezTo>
                    <a:pt x="971139" y="1546927"/>
                    <a:pt x="1098203" y="1680849"/>
                    <a:pt x="1228886" y="1811151"/>
                  </a:cubicBezTo>
                  <a:cubicBezTo>
                    <a:pt x="1359569" y="1941453"/>
                    <a:pt x="1492728" y="2068326"/>
                    <a:pt x="1629793" y="2191579"/>
                  </a:cubicBezTo>
                  <a:cubicBezTo>
                    <a:pt x="1766858" y="2314833"/>
                    <a:pt x="1907351" y="2434181"/>
                    <a:pt x="2052322" y="2547910"/>
                  </a:cubicBezTo>
                  <a:cubicBezTo>
                    <a:pt x="2196514" y="2662615"/>
                    <a:pt x="2347299" y="2768778"/>
                    <a:pt x="2503902" y="2865854"/>
                  </a:cubicBezTo>
                  <a:cubicBezTo>
                    <a:pt x="2582180" y="2914433"/>
                    <a:pt x="2664046" y="2956974"/>
                    <a:pt x="2748790" y="2993108"/>
                  </a:cubicBezTo>
                  <a:cubicBezTo>
                    <a:pt x="2791065" y="3011148"/>
                    <a:pt x="2835169" y="3024561"/>
                    <a:pt x="2880330" y="3033113"/>
                  </a:cubicBezTo>
                  <a:cubicBezTo>
                    <a:pt x="2902846" y="3037279"/>
                    <a:pt x="2925833" y="3038273"/>
                    <a:pt x="2948624" y="3036066"/>
                  </a:cubicBezTo>
                  <a:cubicBezTo>
                    <a:pt x="2959905" y="3034762"/>
                    <a:pt x="2970958" y="3031943"/>
                    <a:pt x="2981486" y="3027684"/>
                  </a:cubicBezTo>
                  <a:cubicBezTo>
                    <a:pt x="2992051" y="3023348"/>
                    <a:pt x="3001735" y="3017118"/>
                    <a:pt x="3010061" y="3009301"/>
                  </a:cubicBezTo>
                  <a:cubicBezTo>
                    <a:pt x="3017909" y="3000999"/>
                    <a:pt x="3024143" y="2991309"/>
                    <a:pt x="3028444" y="2980726"/>
                  </a:cubicBezTo>
                  <a:cubicBezTo>
                    <a:pt x="3032701" y="2970192"/>
                    <a:pt x="3035551" y="2959143"/>
                    <a:pt x="3036921" y="2947864"/>
                  </a:cubicBezTo>
                  <a:cubicBezTo>
                    <a:pt x="3039034" y="2925071"/>
                    <a:pt x="3038040" y="2902096"/>
                    <a:pt x="3033968" y="2879570"/>
                  </a:cubicBezTo>
                  <a:cubicBezTo>
                    <a:pt x="3025448" y="2834370"/>
                    <a:pt x="3012033" y="2790232"/>
                    <a:pt x="2993963" y="2747934"/>
                  </a:cubicBezTo>
                  <a:cubicBezTo>
                    <a:pt x="2957909" y="2663188"/>
                    <a:pt x="2915430" y="2581320"/>
                    <a:pt x="2866900" y="2503047"/>
                  </a:cubicBezTo>
                  <a:cubicBezTo>
                    <a:pt x="2769751" y="2346506"/>
                    <a:pt x="2663525" y="2195785"/>
                    <a:pt x="2548765" y="2051657"/>
                  </a:cubicBezTo>
                  <a:cubicBezTo>
                    <a:pt x="2435132" y="1906591"/>
                    <a:pt x="2315784" y="1765907"/>
                    <a:pt x="2192720" y="1628938"/>
                  </a:cubicBezTo>
                  <a:cubicBezTo>
                    <a:pt x="2069658" y="1491968"/>
                    <a:pt x="1942308" y="1358237"/>
                    <a:pt x="1812197" y="1227745"/>
                  </a:cubicBezTo>
                  <a:close/>
                  <a:moveTo>
                    <a:pt x="1812197" y="1227745"/>
                  </a:moveTo>
                  <a:cubicBezTo>
                    <a:pt x="1942626" y="1358047"/>
                    <a:pt x="2069626" y="1491587"/>
                    <a:pt x="2193197" y="1628366"/>
                  </a:cubicBezTo>
                  <a:cubicBezTo>
                    <a:pt x="2316450" y="1765336"/>
                    <a:pt x="2435989" y="1905734"/>
                    <a:pt x="2549908" y="2050705"/>
                  </a:cubicBezTo>
                  <a:cubicBezTo>
                    <a:pt x="2664873" y="2194855"/>
                    <a:pt x="2771260" y="2345642"/>
                    <a:pt x="2868519" y="2502285"/>
                  </a:cubicBezTo>
                  <a:cubicBezTo>
                    <a:pt x="2917320" y="2580545"/>
                    <a:pt x="2960085" y="2662411"/>
                    <a:pt x="2996440" y="2747173"/>
                  </a:cubicBezTo>
                  <a:cubicBezTo>
                    <a:pt x="3014720" y="2789755"/>
                    <a:pt x="3028264" y="2834218"/>
                    <a:pt x="3036826" y="2879761"/>
                  </a:cubicBezTo>
                  <a:cubicBezTo>
                    <a:pt x="3041030" y="2902592"/>
                    <a:pt x="3042056" y="2925895"/>
                    <a:pt x="3039874" y="2949007"/>
                  </a:cubicBezTo>
                  <a:cubicBezTo>
                    <a:pt x="3038507" y="2960636"/>
                    <a:pt x="3035625" y="2972035"/>
                    <a:pt x="3031301" y="2982916"/>
                  </a:cubicBezTo>
                  <a:cubicBezTo>
                    <a:pt x="3026753" y="2993754"/>
                    <a:pt x="3020301" y="3003689"/>
                    <a:pt x="3012251" y="3012253"/>
                  </a:cubicBezTo>
                  <a:cubicBezTo>
                    <a:pt x="3003732" y="3020360"/>
                    <a:pt x="2993785" y="3026819"/>
                    <a:pt x="2982914" y="3031303"/>
                  </a:cubicBezTo>
                  <a:cubicBezTo>
                    <a:pt x="2972037" y="3035657"/>
                    <a:pt x="2960638" y="3038571"/>
                    <a:pt x="2949005" y="3039971"/>
                  </a:cubicBezTo>
                  <a:cubicBezTo>
                    <a:pt x="2925861" y="3042150"/>
                    <a:pt x="2902527" y="3041125"/>
                    <a:pt x="2879663" y="3036923"/>
                  </a:cubicBezTo>
                  <a:cubicBezTo>
                    <a:pt x="2834238" y="3028302"/>
                    <a:pt x="2789880" y="3014793"/>
                    <a:pt x="2747360" y="2996632"/>
                  </a:cubicBezTo>
                  <a:cubicBezTo>
                    <a:pt x="2662478" y="2960385"/>
                    <a:pt x="2580484" y="2917716"/>
                    <a:pt x="2502092" y="2868997"/>
                  </a:cubicBezTo>
                  <a:cubicBezTo>
                    <a:pt x="2345397" y="2771782"/>
                    <a:pt x="2194517" y="2665493"/>
                    <a:pt x="2050226" y="2550671"/>
                  </a:cubicBezTo>
                  <a:cubicBezTo>
                    <a:pt x="1905256" y="2436848"/>
                    <a:pt x="1764476" y="2317310"/>
                    <a:pt x="1627697" y="2194056"/>
                  </a:cubicBezTo>
                  <a:cubicBezTo>
                    <a:pt x="1490918" y="2070802"/>
                    <a:pt x="1357187" y="1943644"/>
                    <a:pt x="1226790" y="1813056"/>
                  </a:cubicBezTo>
                  <a:cubicBezTo>
                    <a:pt x="1096393" y="1682468"/>
                    <a:pt x="969615" y="1549118"/>
                    <a:pt x="846266" y="1412053"/>
                  </a:cubicBezTo>
                  <a:cubicBezTo>
                    <a:pt x="722918" y="1274989"/>
                    <a:pt x="603665" y="1134400"/>
                    <a:pt x="489936" y="989334"/>
                  </a:cubicBezTo>
                  <a:cubicBezTo>
                    <a:pt x="375123" y="845047"/>
                    <a:pt x="268895" y="694133"/>
                    <a:pt x="171801" y="537373"/>
                  </a:cubicBezTo>
                  <a:cubicBezTo>
                    <a:pt x="123145" y="459009"/>
                    <a:pt x="80539" y="377047"/>
                    <a:pt x="44357" y="292199"/>
                  </a:cubicBezTo>
                  <a:cubicBezTo>
                    <a:pt x="26184" y="249758"/>
                    <a:pt x="12706" y="205458"/>
                    <a:pt x="4161" y="160087"/>
                  </a:cubicBezTo>
                  <a:cubicBezTo>
                    <a:pt x="-41" y="137288"/>
                    <a:pt x="-1067" y="114017"/>
                    <a:pt x="1113" y="90936"/>
                  </a:cubicBezTo>
                  <a:cubicBezTo>
                    <a:pt x="2525" y="79398"/>
                    <a:pt x="5439" y="68095"/>
                    <a:pt x="9781" y="57313"/>
                  </a:cubicBezTo>
                  <a:cubicBezTo>
                    <a:pt x="18494" y="35605"/>
                    <a:pt x="35698" y="18400"/>
                    <a:pt x="57406" y="9688"/>
                  </a:cubicBezTo>
                  <a:cubicBezTo>
                    <a:pt x="68192" y="5378"/>
                    <a:pt x="79496" y="2496"/>
                    <a:pt x="91029" y="1115"/>
                  </a:cubicBezTo>
                  <a:cubicBezTo>
                    <a:pt x="114075" y="-1051"/>
                    <a:pt x="137309" y="-58"/>
                    <a:pt x="160085" y="4068"/>
                  </a:cubicBezTo>
                  <a:cubicBezTo>
                    <a:pt x="205451" y="12722"/>
                    <a:pt x="249747" y="26263"/>
                    <a:pt x="292197" y="44454"/>
                  </a:cubicBezTo>
                  <a:cubicBezTo>
                    <a:pt x="377065" y="80631"/>
                    <a:pt x="459030" y="123270"/>
                    <a:pt x="537370" y="171994"/>
                  </a:cubicBezTo>
                  <a:cubicBezTo>
                    <a:pt x="694025" y="269177"/>
                    <a:pt x="844843" y="375468"/>
                    <a:pt x="989046" y="490319"/>
                  </a:cubicBezTo>
                  <a:cubicBezTo>
                    <a:pt x="1134017" y="604143"/>
                    <a:pt x="1274796" y="723682"/>
                    <a:pt x="1411385" y="846935"/>
                  </a:cubicBezTo>
                  <a:cubicBezTo>
                    <a:pt x="1547973" y="970189"/>
                    <a:pt x="1681990" y="1097157"/>
                    <a:pt x="1812387" y="122745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7F1B4BF-3D43-4212-80AC-B86530BA9ADC}"/>
                </a:ext>
              </a:extLst>
            </p:cNvPr>
            <p:cNvSpPr/>
            <p:nvPr/>
          </p:nvSpPr>
          <p:spPr>
            <a:xfrm>
              <a:off x="5216688" y="2918960"/>
              <a:ext cx="3529225" cy="3529678"/>
            </a:xfrm>
            <a:custGeom>
              <a:avLst/>
              <a:gdLst>
                <a:gd name="connsiteX0" fmla="*/ 2707255 w 3529225"/>
                <a:gd name="connsiteY0" fmla="*/ 2706980 h 3529678"/>
                <a:gd name="connsiteX1" fmla="*/ 3136737 w 3529225"/>
                <a:gd name="connsiteY1" fmla="*/ 2176342 h 3529678"/>
                <a:gd name="connsiteX2" fmla="*/ 3305234 w 3529225"/>
                <a:gd name="connsiteY2" fmla="*/ 1878876 h 3529678"/>
                <a:gd name="connsiteX3" fmla="*/ 3433346 w 3529225"/>
                <a:gd name="connsiteY3" fmla="*/ 1561980 h 3529678"/>
                <a:gd name="connsiteX4" fmla="*/ 3511641 w 3529225"/>
                <a:gd name="connsiteY4" fmla="*/ 1229176 h 3529678"/>
                <a:gd name="connsiteX5" fmla="*/ 3522690 w 3529225"/>
                <a:gd name="connsiteY5" fmla="*/ 888181 h 3529678"/>
                <a:gd name="connsiteX6" fmla="*/ 3443728 w 3529225"/>
                <a:gd name="connsiteY6" fmla="*/ 556997 h 3529678"/>
                <a:gd name="connsiteX7" fmla="*/ 2972526 w 3529225"/>
                <a:gd name="connsiteY7" fmla="*/ 86176 h 3529678"/>
                <a:gd name="connsiteX8" fmla="*/ 2641437 w 3529225"/>
                <a:gd name="connsiteY8" fmla="*/ 7499 h 3529678"/>
                <a:gd name="connsiteX9" fmla="*/ 2300537 w 3529225"/>
                <a:gd name="connsiteY9" fmla="*/ 18739 h 3529678"/>
                <a:gd name="connsiteX10" fmla="*/ 1968115 w 3529225"/>
                <a:gd name="connsiteY10" fmla="*/ 96844 h 3529678"/>
                <a:gd name="connsiteX11" fmla="*/ 1651504 w 3529225"/>
                <a:gd name="connsiteY11" fmla="*/ 225051 h 3529678"/>
                <a:gd name="connsiteX12" fmla="*/ 1354133 w 3529225"/>
                <a:gd name="connsiteY12" fmla="*/ 393643 h 3529678"/>
                <a:gd name="connsiteX13" fmla="*/ 394109 w 3529225"/>
                <a:gd name="connsiteY13" fmla="*/ 1353954 h 3529678"/>
                <a:gd name="connsiteX14" fmla="*/ 225707 w 3529225"/>
                <a:gd name="connsiteY14" fmla="*/ 1651229 h 3529678"/>
                <a:gd name="connsiteX15" fmla="*/ 97595 w 3529225"/>
                <a:gd name="connsiteY15" fmla="*/ 1967935 h 3529678"/>
                <a:gd name="connsiteX16" fmla="*/ 19586 w 3529225"/>
                <a:gd name="connsiteY16" fmla="*/ 2300263 h 3529678"/>
                <a:gd name="connsiteX17" fmla="*/ 8441 w 3529225"/>
                <a:gd name="connsiteY17" fmla="*/ 2640972 h 3529678"/>
                <a:gd name="connsiteX18" fmla="*/ 87308 w 3529225"/>
                <a:gd name="connsiteY18" fmla="*/ 2972251 h 3529678"/>
                <a:gd name="connsiteX19" fmla="*/ 557844 w 3529225"/>
                <a:gd name="connsiteY19" fmla="*/ 3442977 h 3529678"/>
                <a:gd name="connsiteX20" fmla="*/ 888837 w 3529225"/>
                <a:gd name="connsiteY20" fmla="*/ 3522034 h 3529678"/>
                <a:gd name="connsiteX21" fmla="*/ 1229642 w 3529225"/>
                <a:gd name="connsiteY21" fmla="*/ 3511081 h 3529678"/>
                <a:gd name="connsiteX22" fmla="*/ 1562160 w 3529225"/>
                <a:gd name="connsiteY22" fmla="*/ 3433261 h 3529678"/>
                <a:gd name="connsiteX23" fmla="*/ 1879437 w 3529225"/>
                <a:gd name="connsiteY23" fmla="*/ 3304959 h 3529678"/>
                <a:gd name="connsiteX24" fmla="*/ 2176903 w 3529225"/>
                <a:gd name="connsiteY24" fmla="*/ 3136557 h 3529678"/>
                <a:gd name="connsiteX25" fmla="*/ 2707255 w 3529225"/>
                <a:gd name="connsiteY25" fmla="*/ 2706980 h 3529678"/>
                <a:gd name="connsiteX26" fmla="*/ 2707255 w 3529225"/>
                <a:gd name="connsiteY26" fmla="*/ 2706980 h 3529678"/>
                <a:gd name="connsiteX27" fmla="*/ 2176808 w 3529225"/>
                <a:gd name="connsiteY27" fmla="*/ 3137319 h 3529678"/>
                <a:gd name="connsiteX28" fmla="*/ 1879437 w 3529225"/>
                <a:gd name="connsiteY28" fmla="*/ 3306388 h 3529678"/>
                <a:gd name="connsiteX29" fmla="*/ 1562540 w 3529225"/>
                <a:gd name="connsiteY29" fmla="*/ 3434880 h 3529678"/>
                <a:gd name="connsiteX30" fmla="*/ 1229737 w 3529225"/>
                <a:gd name="connsiteY30" fmla="*/ 3513271 h 3529678"/>
                <a:gd name="connsiteX31" fmla="*/ 888837 w 3529225"/>
                <a:gd name="connsiteY31" fmla="*/ 3524701 h 3529678"/>
                <a:gd name="connsiteX32" fmla="*/ 556891 w 3529225"/>
                <a:gd name="connsiteY32" fmla="*/ 3445834 h 3529678"/>
                <a:gd name="connsiteX33" fmla="*/ 84165 w 3529225"/>
                <a:gd name="connsiteY33" fmla="*/ 2973394 h 3529678"/>
                <a:gd name="connsiteX34" fmla="*/ 5107 w 3529225"/>
                <a:gd name="connsiteY34" fmla="*/ 2641353 h 3529678"/>
                <a:gd name="connsiteX35" fmla="*/ 16347 w 3529225"/>
                <a:gd name="connsiteY35" fmla="*/ 2299786 h 3529678"/>
                <a:gd name="connsiteX36" fmla="*/ 94547 w 3529225"/>
                <a:gd name="connsiteY36" fmla="*/ 1966888 h 3529678"/>
                <a:gd name="connsiteX37" fmla="*/ 222944 w 3529225"/>
                <a:gd name="connsiteY37" fmla="*/ 1649800 h 3529678"/>
                <a:gd name="connsiteX38" fmla="*/ 391632 w 3529225"/>
                <a:gd name="connsiteY38" fmla="*/ 1352144 h 3529678"/>
                <a:gd name="connsiteX39" fmla="*/ 1352609 w 3529225"/>
                <a:gd name="connsiteY39" fmla="*/ 390976 h 3529678"/>
                <a:gd name="connsiteX40" fmla="*/ 1650266 w 3529225"/>
                <a:gd name="connsiteY40" fmla="*/ 222384 h 3529678"/>
                <a:gd name="connsiteX41" fmla="*/ 1967258 w 3529225"/>
                <a:gd name="connsiteY41" fmla="*/ 94082 h 3529678"/>
                <a:gd name="connsiteX42" fmla="*/ 2300156 w 3529225"/>
                <a:gd name="connsiteY42" fmla="*/ 15977 h 3529678"/>
                <a:gd name="connsiteX43" fmla="*/ 2641437 w 3529225"/>
                <a:gd name="connsiteY43" fmla="*/ 5309 h 3529678"/>
                <a:gd name="connsiteX44" fmla="*/ 2973193 w 3529225"/>
                <a:gd name="connsiteY44" fmla="*/ 84366 h 3529678"/>
                <a:gd name="connsiteX45" fmla="*/ 3445252 w 3529225"/>
                <a:gd name="connsiteY45" fmla="*/ 556616 h 3529678"/>
                <a:gd name="connsiteX46" fmla="*/ 3524119 w 3529225"/>
                <a:gd name="connsiteY46" fmla="*/ 888372 h 3529678"/>
                <a:gd name="connsiteX47" fmla="*/ 3512880 w 3529225"/>
                <a:gd name="connsiteY47" fmla="*/ 1229652 h 3529678"/>
                <a:gd name="connsiteX48" fmla="*/ 3434775 w 3529225"/>
                <a:gd name="connsiteY48" fmla="*/ 1562551 h 3529678"/>
                <a:gd name="connsiteX49" fmla="*/ 3306378 w 3529225"/>
                <a:gd name="connsiteY49" fmla="*/ 1879448 h 3529678"/>
                <a:gd name="connsiteX50" fmla="*/ 3137690 w 3529225"/>
                <a:gd name="connsiteY50" fmla="*/ 2176914 h 3529678"/>
                <a:gd name="connsiteX51" fmla="*/ 2707541 w 3529225"/>
                <a:gd name="connsiteY51" fmla="*/ 2707266 h 3529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529225" h="3529678">
                  <a:moveTo>
                    <a:pt x="2707255" y="2706980"/>
                  </a:moveTo>
                  <a:cubicBezTo>
                    <a:pt x="2868598" y="2545624"/>
                    <a:pt x="3012548" y="2367770"/>
                    <a:pt x="3136737" y="2176342"/>
                  </a:cubicBezTo>
                  <a:cubicBezTo>
                    <a:pt x="3198698" y="2080583"/>
                    <a:pt x="3254961" y="1981256"/>
                    <a:pt x="3305234" y="1878876"/>
                  </a:cubicBezTo>
                  <a:cubicBezTo>
                    <a:pt x="3355273" y="1776360"/>
                    <a:pt x="3398082" y="1670469"/>
                    <a:pt x="3433346" y="1561980"/>
                  </a:cubicBezTo>
                  <a:cubicBezTo>
                    <a:pt x="3468894" y="1453483"/>
                    <a:pt x="3495088" y="1342142"/>
                    <a:pt x="3511641" y="1229176"/>
                  </a:cubicBezTo>
                  <a:cubicBezTo>
                    <a:pt x="3528550" y="1116326"/>
                    <a:pt x="3532258" y="1001890"/>
                    <a:pt x="3522690" y="888181"/>
                  </a:cubicBezTo>
                  <a:cubicBezTo>
                    <a:pt x="3513250" y="774431"/>
                    <a:pt x="3486627" y="662769"/>
                    <a:pt x="3443728" y="556997"/>
                  </a:cubicBezTo>
                  <a:cubicBezTo>
                    <a:pt x="3355534" y="343631"/>
                    <a:pt x="3185963" y="174197"/>
                    <a:pt x="2972526" y="86176"/>
                  </a:cubicBezTo>
                  <a:cubicBezTo>
                    <a:pt x="2866756" y="43423"/>
                    <a:pt x="2755133" y="16898"/>
                    <a:pt x="2641437" y="7499"/>
                  </a:cubicBezTo>
                  <a:cubicBezTo>
                    <a:pt x="2527753" y="-2005"/>
                    <a:pt x="2413349" y="1767"/>
                    <a:pt x="2300537" y="18739"/>
                  </a:cubicBezTo>
                  <a:cubicBezTo>
                    <a:pt x="2187705" y="35246"/>
                    <a:pt x="2076492" y="61377"/>
                    <a:pt x="1968115" y="96844"/>
                  </a:cubicBezTo>
                  <a:cubicBezTo>
                    <a:pt x="1859716" y="132141"/>
                    <a:pt x="1753921" y="174982"/>
                    <a:pt x="1651504" y="225051"/>
                  </a:cubicBezTo>
                  <a:cubicBezTo>
                    <a:pt x="1549173" y="275393"/>
                    <a:pt x="1449880" y="331687"/>
                    <a:pt x="1354133" y="393643"/>
                  </a:cubicBezTo>
                  <a:cubicBezTo>
                    <a:pt x="970678" y="643320"/>
                    <a:pt x="643671" y="970424"/>
                    <a:pt x="394109" y="1353954"/>
                  </a:cubicBezTo>
                  <a:cubicBezTo>
                    <a:pt x="332124" y="1449615"/>
                    <a:pt x="275890" y="1548883"/>
                    <a:pt x="225707" y="1651229"/>
                  </a:cubicBezTo>
                  <a:cubicBezTo>
                    <a:pt x="175685" y="1753688"/>
                    <a:pt x="132877" y="1859514"/>
                    <a:pt x="97595" y="1967935"/>
                  </a:cubicBezTo>
                  <a:cubicBezTo>
                    <a:pt x="62125" y="2076273"/>
                    <a:pt x="36026" y="2187458"/>
                    <a:pt x="19586" y="2300263"/>
                  </a:cubicBezTo>
                  <a:cubicBezTo>
                    <a:pt x="2693" y="2413018"/>
                    <a:pt x="-1047" y="2527354"/>
                    <a:pt x="8441" y="2640972"/>
                  </a:cubicBezTo>
                  <a:cubicBezTo>
                    <a:pt x="17922" y="2754736"/>
                    <a:pt x="44510" y="2866419"/>
                    <a:pt x="87308" y="2972251"/>
                  </a:cubicBezTo>
                  <a:cubicBezTo>
                    <a:pt x="175439" y="3185406"/>
                    <a:pt x="344724" y="3354760"/>
                    <a:pt x="557844" y="3442977"/>
                  </a:cubicBezTo>
                  <a:cubicBezTo>
                    <a:pt x="663559" y="3485862"/>
                    <a:pt x="775152" y="3512516"/>
                    <a:pt x="888837" y="3522034"/>
                  </a:cubicBezTo>
                  <a:cubicBezTo>
                    <a:pt x="1002480" y="3531585"/>
                    <a:pt x="1116847" y="3527909"/>
                    <a:pt x="1229642" y="3511081"/>
                  </a:cubicBezTo>
                  <a:cubicBezTo>
                    <a:pt x="1342495" y="3494659"/>
                    <a:pt x="1453739" y="3468625"/>
                    <a:pt x="1562160" y="3433261"/>
                  </a:cubicBezTo>
                  <a:cubicBezTo>
                    <a:pt x="1670765" y="3397899"/>
                    <a:pt x="1776779" y="3355028"/>
                    <a:pt x="1879437" y="3304959"/>
                  </a:cubicBezTo>
                  <a:cubicBezTo>
                    <a:pt x="1981837" y="3254761"/>
                    <a:pt x="2081167" y="3198528"/>
                    <a:pt x="2176903" y="3136557"/>
                  </a:cubicBezTo>
                  <a:cubicBezTo>
                    <a:pt x="2368274" y="3012376"/>
                    <a:pt x="2546038" y="2868389"/>
                    <a:pt x="2707255" y="2706980"/>
                  </a:cubicBezTo>
                  <a:close/>
                  <a:moveTo>
                    <a:pt x="2707255" y="2706980"/>
                  </a:moveTo>
                  <a:cubicBezTo>
                    <a:pt x="2546012" y="2868623"/>
                    <a:pt x="2368219" y="3012863"/>
                    <a:pt x="2176808" y="3137319"/>
                  </a:cubicBezTo>
                  <a:cubicBezTo>
                    <a:pt x="2081105" y="3199491"/>
                    <a:pt x="1981808" y="3255945"/>
                    <a:pt x="1879437" y="3306388"/>
                  </a:cubicBezTo>
                  <a:cubicBezTo>
                    <a:pt x="1776946" y="3356591"/>
                    <a:pt x="1671053" y="3399528"/>
                    <a:pt x="1562540" y="3434880"/>
                  </a:cubicBezTo>
                  <a:cubicBezTo>
                    <a:pt x="1454050" y="3470476"/>
                    <a:pt x="1342708" y="3496702"/>
                    <a:pt x="1229737" y="3513271"/>
                  </a:cubicBezTo>
                  <a:cubicBezTo>
                    <a:pt x="1116925" y="3530217"/>
                    <a:pt x="1002531" y="3534053"/>
                    <a:pt x="888837" y="3524701"/>
                  </a:cubicBezTo>
                  <a:cubicBezTo>
                    <a:pt x="774847" y="3515285"/>
                    <a:pt x="662934" y="3488696"/>
                    <a:pt x="556891" y="3445834"/>
                  </a:cubicBezTo>
                  <a:cubicBezTo>
                    <a:pt x="342665" y="3357626"/>
                    <a:pt x="172502" y="3187567"/>
                    <a:pt x="84165" y="2973394"/>
                  </a:cubicBezTo>
                  <a:cubicBezTo>
                    <a:pt x="41252" y="2867323"/>
                    <a:pt x="14599" y="2755381"/>
                    <a:pt x="5107" y="2641353"/>
                  </a:cubicBezTo>
                  <a:cubicBezTo>
                    <a:pt x="-4398" y="2527446"/>
                    <a:pt x="-626" y="2412821"/>
                    <a:pt x="16347" y="2299786"/>
                  </a:cubicBezTo>
                  <a:cubicBezTo>
                    <a:pt x="32875" y="2186794"/>
                    <a:pt x="59037" y="2075422"/>
                    <a:pt x="94547" y="1966888"/>
                  </a:cubicBezTo>
                  <a:cubicBezTo>
                    <a:pt x="129908" y="1858330"/>
                    <a:pt x="172811" y="1752376"/>
                    <a:pt x="222944" y="1649800"/>
                  </a:cubicBezTo>
                  <a:cubicBezTo>
                    <a:pt x="273318" y="1547375"/>
                    <a:pt x="329643" y="1447987"/>
                    <a:pt x="391632" y="1352144"/>
                  </a:cubicBezTo>
                  <a:cubicBezTo>
                    <a:pt x="641344" y="968181"/>
                    <a:pt x="968695" y="640765"/>
                    <a:pt x="1352609" y="390976"/>
                  </a:cubicBezTo>
                  <a:cubicBezTo>
                    <a:pt x="1448386" y="328908"/>
                    <a:pt x="1547781" y="272610"/>
                    <a:pt x="1650266" y="222384"/>
                  </a:cubicBezTo>
                  <a:cubicBezTo>
                    <a:pt x="1752793" y="172242"/>
                    <a:pt x="1858718" y="129369"/>
                    <a:pt x="1967258" y="94082"/>
                  </a:cubicBezTo>
                  <a:cubicBezTo>
                    <a:pt x="2075797" y="58614"/>
                    <a:pt x="2187168" y="32484"/>
                    <a:pt x="2300156" y="15977"/>
                  </a:cubicBezTo>
                  <a:cubicBezTo>
                    <a:pt x="2413118" y="-799"/>
                    <a:pt x="2527648" y="-4379"/>
                    <a:pt x="2641437" y="5309"/>
                  </a:cubicBezTo>
                  <a:cubicBezTo>
                    <a:pt x="2755377" y="14779"/>
                    <a:pt x="2867228" y="41433"/>
                    <a:pt x="2973193" y="84366"/>
                  </a:cubicBezTo>
                  <a:cubicBezTo>
                    <a:pt x="3187095" y="172730"/>
                    <a:pt x="3356975" y="342678"/>
                    <a:pt x="3445252" y="556616"/>
                  </a:cubicBezTo>
                  <a:cubicBezTo>
                    <a:pt x="3488120" y="662591"/>
                    <a:pt x="3514710" y="774442"/>
                    <a:pt x="3524119" y="888372"/>
                  </a:cubicBezTo>
                  <a:cubicBezTo>
                    <a:pt x="3533623" y="1002183"/>
                    <a:pt x="3529851" y="1116713"/>
                    <a:pt x="3512880" y="1229652"/>
                  </a:cubicBezTo>
                  <a:cubicBezTo>
                    <a:pt x="3496383" y="1342642"/>
                    <a:pt x="3470252" y="1454014"/>
                    <a:pt x="3434775" y="1562551"/>
                  </a:cubicBezTo>
                  <a:cubicBezTo>
                    <a:pt x="3399414" y="1671047"/>
                    <a:pt x="3356511" y="1776937"/>
                    <a:pt x="3306378" y="1879448"/>
                  </a:cubicBezTo>
                  <a:cubicBezTo>
                    <a:pt x="3256061" y="1981841"/>
                    <a:pt x="3199733" y="2081170"/>
                    <a:pt x="3137690" y="2176914"/>
                  </a:cubicBezTo>
                  <a:cubicBezTo>
                    <a:pt x="3013260" y="2368263"/>
                    <a:pt x="2869087" y="2546021"/>
                    <a:pt x="2707541" y="270726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DA5470E-4F2D-43ED-B88B-E6DC45B17A44}"/>
                </a:ext>
              </a:extLst>
            </p:cNvPr>
            <p:cNvSpPr/>
            <p:nvPr/>
          </p:nvSpPr>
          <p:spPr>
            <a:xfrm>
              <a:off x="5461569" y="3162899"/>
              <a:ext cx="3041275" cy="3041401"/>
            </a:xfrm>
            <a:custGeom>
              <a:avLst/>
              <a:gdLst>
                <a:gd name="connsiteX0" fmla="*/ 1228029 w 3041275"/>
                <a:gd name="connsiteY0" fmla="*/ 1228696 h 3041401"/>
                <a:gd name="connsiteX1" fmla="*/ 847600 w 3041275"/>
                <a:gd name="connsiteY1" fmla="*/ 1629699 h 3041401"/>
                <a:gd name="connsiteX2" fmla="*/ 491556 w 3041275"/>
                <a:gd name="connsiteY2" fmla="*/ 2052037 h 3041401"/>
                <a:gd name="connsiteX3" fmla="*/ 173611 w 3041275"/>
                <a:gd name="connsiteY3" fmla="*/ 2503808 h 3041401"/>
                <a:gd name="connsiteX4" fmla="*/ 46357 w 3041275"/>
                <a:gd name="connsiteY4" fmla="*/ 2748791 h 3041401"/>
                <a:gd name="connsiteX5" fmla="*/ 5781 w 3041275"/>
                <a:gd name="connsiteY5" fmla="*/ 2880712 h 3041401"/>
                <a:gd name="connsiteX6" fmla="*/ 2828 w 3041275"/>
                <a:gd name="connsiteY6" fmla="*/ 2949292 h 3041401"/>
                <a:gd name="connsiteX7" fmla="*/ 11305 w 3041275"/>
                <a:gd name="connsiteY7" fmla="*/ 2982440 h 3041401"/>
                <a:gd name="connsiteX8" fmla="*/ 30355 w 3041275"/>
                <a:gd name="connsiteY8" fmla="*/ 3011015 h 3041401"/>
                <a:gd name="connsiteX9" fmla="*/ 58930 w 3041275"/>
                <a:gd name="connsiteY9" fmla="*/ 3029588 h 3041401"/>
                <a:gd name="connsiteX10" fmla="*/ 92077 w 3041275"/>
                <a:gd name="connsiteY10" fmla="*/ 3038066 h 3041401"/>
                <a:gd name="connsiteX11" fmla="*/ 160562 w 3041275"/>
                <a:gd name="connsiteY11" fmla="*/ 3035018 h 3041401"/>
                <a:gd name="connsiteX12" fmla="*/ 291531 w 3041275"/>
                <a:gd name="connsiteY12" fmla="*/ 2995013 h 3041401"/>
                <a:gd name="connsiteX13" fmla="*/ 536323 w 3041275"/>
                <a:gd name="connsiteY13" fmla="*/ 2867568 h 3041401"/>
                <a:gd name="connsiteX14" fmla="*/ 987903 w 3041275"/>
                <a:gd name="connsiteY14" fmla="*/ 2549433 h 3041401"/>
                <a:gd name="connsiteX15" fmla="*/ 1410242 w 3041275"/>
                <a:gd name="connsiteY15" fmla="*/ 2192912 h 3041401"/>
                <a:gd name="connsiteX16" fmla="*/ 1811054 w 3041275"/>
                <a:gd name="connsiteY16" fmla="*/ 1811912 h 3041401"/>
                <a:gd name="connsiteX17" fmla="*/ 2191482 w 3041275"/>
                <a:gd name="connsiteY17" fmla="*/ 1410910 h 3041401"/>
                <a:gd name="connsiteX18" fmla="*/ 2547813 w 3041275"/>
                <a:gd name="connsiteY18" fmla="*/ 988476 h 3041401"/>
                <a:gd name="connsiteX19" fmla="*/ 2866138 w 3041275"/>
                <a:gd name="connsiteY19" fmla="*/ 537562 h 3041401"/>
                <a:gd name="connsiteX20" fmla="*/ 2993392 w 3041275"/>
                <a:gd name="connsiteY20" fmla="*/ 292770 h 3041401"/>
                <a:gd name="connsiteX21" fmla="*/ 3033397 w 3041275"/>
                <a:gd name="connsiteY21" fmla="*/ 161230 h 3041401"/>
                <a:gd name="connsiteX22" fmla="*/ 3036350 w 3041275"/>
                <a:gd name="connsiteY22" fmla="*/ 92935 h 3041401"/>
                <a:gd name="connsiteX23" fmla="*/ 3027968 w 3041275"/>
                <a:gd name="connsiteY23" fmla="*/ 60074 h 3041401"/>
                <a:gd name="connsiteX24" fmla="*/ 3009585 w 3041275"/>
                <a:gd name="connsiteY24" fmla="*/ 31975 h 3041401"/>
                <a:gd name="connsiteX25" fmla="*/ 2981010 w 3041275"/>
                <a:gd name="connsiteY25" fmla="*/ 13497 h 3041401"/>
                <a:gd name="connsiteX26" fmla="*/ 2948148 w 3041275"/>
                <a:gd name="connsiteY26" fmla="*/ 5115 h 3041401"/>
                <a:gd name="connsiteX27" fmla="*/ 2879854 w 3041275"/>
                <a:gd name="connsiteY27" fmla="*/ 7972 h 3041401"/>
                <a:gd name="connsiteX28" fmla="*/ 2748219 w 3041275"/>
                <a:gd name="connsiteY28" fmla="*/ 47977 h 3041401"/>
                <a:gd name="connsiteX29" fmla="*/ 2503331 w 3041275"/>
                <a:gd name="connsiteY29" fmla="*/ 175136 h 3041401"/>
                <a:gd name="connsiteX30" fmla="*/ 2051465 w 3041275"/>
                <a:gd name="connsiteY30" fmla="*/ 492795 h 3041401"/>
                <a:gd name="connsiteX31" fmla="*/ 1628746 w 3041275"/>
                <a:gd name="connsiteY31" fmla="*/ 848935 h 3041401"/>
                <a:gd name="connsiteX32" fmla="*/ 1228029 w 3041275"/>
                <a:gd name="connsiteY32" fmla="*/ 1228696 h 3041401"/>
                <a:gd name="connsiteX33" fmla="*/ 1228029 w 3041275"/>
                <a:gd name="connsiteY33" fmla="*/ 1228696 h 3041401"/>
                <a:gd name="connsiteX34" fmla="*/ 1628650 w 3041275"/>
                <a:gd name="connsiteY34" fmla="*/ 847696 h 3041401"/>
                <a:gd name="connsiteX35" fmla="*/ 2050989 w 3041275"/>
                <a:gd name="connsiteY35" fmla="*/ 490890 h 3041401"/>
                <a:gd name="connsiteX36" fmla="*/ 2502569 w 3041275"/>
                <a:gd name="connsiteY36" fmla="*/ 172279 h 3041401"/>
                <a:gd name="connsiteX37" fmla="*/ 2747742 w 3041275"/>
                <a:gd name="connsiteY37" fmla="*/ 44548 h 3041401"/>
                <a:gd name="connsiteX38" fmla="*/ 2879759 w 3041275"/>
                <a:gd name="connsiteY38" fmla="*/ 4162 h 3041401"/>
                <a:gd name="connsiteX39" fmla="*/ 2949006 w 3041275"/>
                <a:gd name="connsiteY39" fmla="*/ 1114 h 3041401"/>
                <a:gd name="connsiteX40" fmla="*/ 2982915 w 3041275"/>
                <a:gd name="connsiteY40" fmla="*/ 9782 h 3041401"/>
                <a:gd name="connsiteX41" fmla="*/ 3031492 w 3041275"/>
                <a:gd name="connsiteY41" fmla="*/ 58264 h 3041401"/>
                <a:gd name="connsiteX42" fmla="*/ 3040159 w 3041275"/>
                <a:gd name="connsiteY42" fmla="*/ 92173 h 3041401"/>
                <a:gd name="connsiteX43" fmla="*/ 3037111 w 3041275"/>
                <a:gd name="connsiteY43" fmla="*/ 161515 h 3041401"/>
                <a:gd name="connsiteX44" fmla="*/ 2996630 w 3041275"/>
                <a:gd name="connsiteY44" fmla="*/ 293627 h 3041401"/>
                <a:gd name="connsiteX45" fmla="*/ 2868995 w 3041275"/>
                <a:gd name="connsiteY45" fmla="*/ 538896 h 3041401"/>
                <a:gd name="connsiteX46" fmla="*/ 2550669 w 3041275"/>
                <a:gd name="connsiteY46" fmla="*/ 990762 h 3041401"/>
                <a:gd name="connsiteX47" fmla="*/ 2194054 w 3041275"/>
                <a:gd name="connsiteY47" fmla="*/ 1413291 h 3041401"/>
                <a:gd name="connsiteX48" fmla="*/ 1813054 w 3041275"/>
                <a:gd name="connsiteY48" fmla="*/ 1814198 h 3041401"/>
                <a:gd name="connsiteX49" fmla="*/ 1412052 w 3041275"/>
                <a:gd name="connsiteY49" fmla="*/ 2195198 h 3041401"/>
                <a:gd name="connsiteX50" fmla="*/ 989332 w 3041275"/>
                <a:gd name="connsiteY50" fmla="*/ 2551528 h 3041401"/>
                <a:gd name="connsiteX51" fmla="*/ 537371 w 3041275"/>
                <a:gd name="connsiteY51" fmla="*/ 2869663 h 3041401"/>
                <a:gd name="connsiteX52" fmla="*/ 292197 w 3041275"/>
                <a:gd name="connsiteY52" fmla="*/ 2997108 h 3041401"/>
                <a:gd name="connsiteX53" fmla="*/ 160086 w 3041275"/>
                <a:gd name="connsiteY53" fmla="*/ 3037303 h 3041401"/>
                <a:gd name="connsiteX54" fmla="*/ 90934 w 3041275"/>
                <a:gd name="connsiteY54" fmla="*/ 3040256 h 3041401"/>
                <a:gd name="connsiteX55" fmla="*/ 57311 w 3041275"/>
                <a:gd name="connsiteY55" fmla="*/ 3031684 h 3041401"/>
                <a:gd name="connsiteX56" fmla="*/ 9686 w 3041275"/>
                <a:gd name="connsiteY56" fmla="*/ 2983582 h 3041401"/>
                <a:gd name="connsiteX57" fmla="*/ 1114 w 3041275"/>
                <a:gd name="connsiteY57" fmla="*/ 2949959 h 3041401"/>
                <a:gd name="connsiteX58" fmla="*/ 4066 w 3041275"/>
                <a:gd name="connsiteY58" fmla="*/ 2880903 h 3041401"/>
                <a:gd name="connsiteX59" fmla="*/ 44452 w 3041275"/>
                <a:gd name="connsiteY59" fmla="*/ 2748791 h 3041401"/>
                <a:gd name="connsiteX60" fmla="*/ 171992 w 3041275"/>
                <a:gd name="connsiteY60" fmla="*/ 2503713 h 3041401"/>
                <a:gd name="connsiteX61" fmla="*/ 490413 w 3041275"/>
                <a:gd name="connsiteY61" fmla="*/ 2052037 h 3041401"/>
                <a:gd name="connsiteX62" fmla="*/ 847029 w 3041275"/>
                <a:gd name="connsiteY62" fmla="*/ 1629603 h 3041401"/>
                <a:gd name="connsiteX63" fmla="*/ 1227743 w 3041275"/>
                <a:gd name="connsiteY63" fmla="*/ 1228410 h 3041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041275" h="3041401">
                  <a:moveTo>
                    <a:pt x="1228029" y="1228696"/>
                  </a:moveTo>
                  <a:cubicBezTo>
                    <a:pt x="1097790" y="1359125"/>
                    <a:pt x="970981" y="1492793"/>
                    <a:pt x="847600" y="1629699"/>
                  </a:cubicBezTo>
                  <a:cubicBezTo>
                    <a:pt x="724442" y="1766859"/>
                    <a:pt x="604998" y="1907352"/>
                    <a:pt x="491556" y="2052037"/>
                  </a:cubicBezTo>
                  <a:cubicBezTo>
                    <a:pt x="376880" y="2196318"/>
                    <a:pt x="270719" y="2347164"/>
                    <a:pt x="173611" y="2503808"/>
                  </a:cubicBezTo>
                  <a:cubicBezTo>
                    <a:pt x="125055" y="2582131"/>
                    <a:pt x="82515" y="2664028"/>
                    <a:pt x="46357" y="2748791"/>
                  </a:cubicBezTo>
                  <a:cubicBezTo>
                    <a:pt x="28110" y="2791171"/>
                    <a:pt x="14505" y="2835403"/>
                    <a:pt x="5781" y="2880712"/>
                  </a:cubicBezTo>
                  <a:cubicBezTo>
                    <a:pt x="1661" y="2903329"/>
                    <a:pt x="668" y="2926405"/>
                    <a:pt x="2828" y="2949292"/>
                  </a:cubicBezTo>
                  <a:cubicBezTo>
                    <a:pt x="4219" y="2960659"/>
                    <a:pt x="7068" y="2971800"/>
                    <a:pt x="11305" y="2982440"/>
                  </a:cubicBezTo>
                  <a:cubicBezTo>
                    <a:pt x="15814" y="2993071"/>
                    <a:pt x="22275" y="3002764"/>
                    <a:pt x="30355" y="3011015"/>
                  </a:cubicBezTo>
                  <a:cubicBezTo>
                    <a:pt x="38666" y="3018898"/>
                    <a:pt x="48351" y="3025193"/>
                    <a:pt x="58930" y="3029588"/>
                  </a:cubicBezTo>
                  <a:cubicBezTo>
                    <a:pt x="69563" y="3033846"/>
                    <a:pt x="80706" y="3036696"/>
                    <a:pt x="92077" y="3038066"/>
                  </a:cubicBezTo>
                  <a:cubicBezTo>
                    <a:pt x="114936" y="3040243"/>
                    <a:pt x="137987" y="3039217"/>
                    <a:pt x="160562" y="3035018"/>
                  </a:cubicBezTo>
                  <a:cubicBezTo>
                    <a:pt x="205536" y="3026455"/>
                    <a:pt x="249448" y="3013042"/>
                    <a:pt x="291531" y="2995013"/>
                  </a:cubicBezTo>
                  <a:cubicBezTo>
                    <a:pt x="376245" y="2958808"/>
                    <a:pt x="458080" y="2916203"/>
                    <a:pt x="536323" y="2867568"/>
                  </a:cubicBezTo>
                  <a:cubicBezTo>
                    <a:pt x="692944" y="2770449"/>
                    <a:pt x="843731" y="2664222"/>
                    <a:pt x="987903" y="2549433"/>
                  </a:cubicBezTo>
                  <a:cubicBezTo>
                    <a:pt x="1132874" y="2435609"/>
                    <a:pt x="1273653" y="2316070"/>
                    <a:pt x="1410242" y="2192912"/>
                  </a:cubicBezTo>
                  <a:cubicBezTo>
                    <a:pt x="1546830" y="2069754"/>
                    <a:pt x="1680752" y="1942500"/>
                    <a:pt x="1811054" y="1811912"/>
                  </a:cubicBezTo>
                  <a:cubicBezTo>
                    <a:pt x="1941356" y="1681324"/>
                    <a:pt x="2068229" y="1547974"/>
                    <a:pt x="2191482" y="1410910"/>
                  </a:cubicBezTo>
                  <a:cubicBezTo>
                    <a:pt x="2314736" y="1273845"/>
                    <a:pt x="2433989" y="1133446"/>
                    <a:pt x="2547813" y="988476"/>
                  </a:cubicBezTo>
                  <a:cubicBezTo>
                    <a:pt x="2662626" y="844510"/>
                    <a:pt x="2768917" y="693948"/>
                    <a:pt x="2866138" y="537562"/>
                  </a:cubicBezTo>
                  <a:cubicBezTo>
                    <a:pt x="2914674" y="459294"/>
                    <a:pt x="2957213" y="377462"/>
                    <a:pt x="2993392" y="292770"/>
                  </a:cubicBezTo>
                  <a:cubicBezTo>
                    <a:pt x="3011405" y="250485"/>
                    <a:pt x="3024818" y="206384"/>
                    <a:pt x="3033397" y="161230"/>
                  </a:cubicBezTo>
                  <a:cubicBezTo>
                    <a:pt x="3037517" y="138709"/>
                    <a:pt x="3038510" y="115727"/>
                    <a:pt x="3036350" y="92935"/>
                  </a:cubicBezTo>
                  <a:cubicBezTo>
                    <a:pt x="3035057" y="81652"/>
                    <a:pt x="3032237" y="70598"/>
                    <a:pt x="3027968" y="60074"/>
                  </a:cubicBezTo>
                  <a:cubicBezTo>
                    <a:pt x="3023581" y="49678"/>
                    <a:pt x="3017354" y="40159"/>
                    <a:pt x="3009585" y="31975"/>
                  </a:cubicBezTo>
                  <a:cubicBezTo>
                    <a:pt x="3001287" y="24098"/>
                    <a:pt x="2991597" y="17832"/>
                    <a:pt x="2981010" y="13497"/>
                  </a:cubicBezTo>
                  <a:cubicBezTo>
                    <a:pt x="2970457" y="9316"/>
                    <a:pt x="2959414" y="6499"/>
                    <a:pt x="2948148" y="5115"/>
                  </a:cubicBezTo>
                  <a:cubicBezTo>
                    <a:pt x="2925360" y="2923"/>
                    <a:pt x="2902379" y="3885"/>
                    <a:pt x="2879854" y="7972"/>
                  </a:cubicBezTo>
                  <a:cubicBezTo>
                    <a:pt x="2834666" y="16538"/>
                    <a:pt x="2790532" y="29950"/>
                    <a:pt x="2748219" y="47977"/>
                  </a:cubicBezTo>
                  <a:cubicBezTo>
                    <a:pt x="2663488" y="84103"/>
                    <a:pt x="2581623" y="126612"/>
                    <a:pt x="2503331" y="175136"/>
                  </a:cubicBezTo>
                  <a:cubicBezTo>
                    <a:pt x="2346638" y="272113"/>
                    <a:pt x="2195758" y="378181"/>
                    <a:pt x="2051465" y="492795"/>
                  </a:cubicBezTo>
                  <a:cubicBezTo>
                    <a:pt x="1906399" y="606523"/>
                    <a:pt x="1765715" y="725872"/>
                    <a:pt x="1628746" y="848935"/>
                  </a:cubicBezTo>
                  <a:cubicBezTo>
                    <a:pt x="1491776" y="971997"/>
                    <a:pt x="1358331" y="1098585"/>
                    <a:pt x="1228029" y="1228696"/>
                  </a:cubicBezTo>
                  <a:close/>
                  <a:moveTo>
                    <a:pt x="1228029" y="1228696"/>
                  </a:moveTo>
                  <a:cubicBezTo>
                    <a:pt x="1358331" y="1098394"/>
                    <a:pt x="1491871" y="971394"/>
                    <a:pt x="1628650" y="847696"/>
                  </a:cubicBezTo>
                  <a:cubicBezTo>
                    <a:pt x="1765620" y="724443"/>
                    <a:pt x="1906018" y="604809"/>
                    <a:pt x="2050989" y="490890"/>
                  </a:cubicBezTo>
                  <a:cubicBezTo>
                    <a:pt x="2195162" y="375956"/>
                    <a:pt x="2345948" y="269570"/>
                    <a:pt x="2502569" y="172279"/>
                  </a:cubicBezTo>
                  <a:cubicBezTo>
                    <a:pt x="2580948" y="123567"/>
                    <a:pt x="2662907" y="80867"/>
                    <a:pt x="2747742" y="44548"/>
                  </a:cubicBezTo>
                  <a:cubicBezTo>
                    <a:pt x="2790173" y="26393"/>
                    <a:pt x="2834433" y="12853"/>
                    <a:pt x="2879759" y="4162"/>
                  </a:cubicBezTo>
                  <a:cubicBezTo>
                    <a:pt x="2902590" y="-42"/>
                    <a:pt x="2925893" y="-1068"/>
                    <a:pt x="2949006" y="1114"/>
                  </a:cubicBezTo>
                  <a:cubicBezTo>
                    <a:pt x="2960638" y="2514"/>
                    <a:pt x="2972037" y="5428"/>
                    <a:pt x="2982915" y="9782"/>
                  </a:cubicBezTo>
                  <a:cubicBezTo>
                    <a:pt x="3005107" y="18542"/>
                    <a:pt x="3022689" y="36089"/>
                    <a:pt x="3031492" y="58264"/>
                  </a:cubicBezTo>
                  <a:cubicBezTo>
                    <a:pt x="3035835" y="69145"/>
                    <a:pt x="3038748" y="80543"/>
                    <a:pt x="3040159" y="92173"/>
                  </a:cubicBezTo>
                  <a:cubicBezTo>
                    <a:pt x="3042344" y="115317"/>
                    <a:pt x="3041318" y="138652"/>
                    <a:pt x="3037111" y="161515"/>
                  </a:cubicBezTo>
                  <a:cubicBezTo>
                    <a:pt x="3028429" y="206885"/>
                    <a:pt x="3014856" y="251181"/>
                    <a:pt x="2996630" y="293627"/>
                  </a:cubicBezTo>
                  <a:cubicBezTo>
                    <a:pt x="2960402" y="378518"/>
                    <a:pt x="2917732" y="460514"/>
                    <a:pt x="2868995" y="538896"/>
                  </a:cubicBezTo>
                  <a:cubicBezTo>
                    <a:pt x="2771803" y="695606"/>
                    <a:pt x="2665513" y="846486"/>
                    <a:pt x="2550669" y="990762"/>
                  </a:cubicBezTo>
                  <a:cubicBezTo>
                    <a:pt x="2436847" y="1135732"/>
                    <a:pt x="2317308" y="1276512"/>
                    <a:pt x="2194054" y="1413291"/>
                  </a:cubicBezTo>
                  <a:cubicBezTo>
                    <a:pt x="2070801" y="1550070"/>
                    <a:pt x="1943642" y="1683896"/>
                    <a:pt x="1813054" y="1814198"/>
                  </a:cubicBezTo>
                  <a:cubicBezTo>
                    <a:pt x="1682466" y="1944500"/>
                    <a:pt x="1549116" y="2071373"/>
                    <a:pt x="1412052" y="2195198"/>
                  </a:cubicBezTo>
                  <a:cubicBezTo>
                    <a:pt x="1274987" y="2319023"/>
                    <a:pt x="1134398" y="2437800"/>
                    <a:pt x="989332" y="2551528"/>
                  </a:cubicBezTo>
                  <a:cubicBezTo>
                    <a:pt x="845045" y="2666341"/>
                    <a:pt x="694131" y="2772570"/>
                    <a:pt x="537371" y="2869663"/>
                  </a:cubicBezTo>
                  <a:cubicBezTo>
                    <a:pt x="459007" y="2918320"/>
                    <a:pt x="377045" y="2960925"/>
                    <a:pt x="292197" y="2997108"/>
                  </a:cubicBezTo>
                  <a:cubicBezTo>
                    <a:pt x="249741" y="3015237"/>
                    <a:pt x="205445" y="3028714"/>
                    <a:pt x="160086" y="3037303"/>
                  </a:cubicBezTo>
                  <a:cubicBezTo>
                    <a:pt x="137282" y="3041474"/>
                    <a:pt x="114010" y="3042468"/>
                    <a:pt x="90934" y="3040256"/>
                  </a:cubicBezTo>
                  <a:cubicBezTo>
                    <a:pt x="79401" y="3038875"/>
                    <a:pt x="68098" y="3035993"/>
                    <a:pt x="57311" y="3031684"/>
                  </a:cubicBezTo>
                  <a:cubicBezTo>
                    <a:pt x="35510" y="3022861"/>
                    <a:pt x="18291" y="3005470"/>
                    <a:pt x="9686" y="2983582"/>
                  </a:cubicBezTo>
                  <a:cubicBezTo>
                    <a:pt x="5364" y="2972800"/>
                    <a:pt x="2481" y="2961495"/>
                    <a:pt x="1114" y="2949959"/>
                  </a:cubicBezTo>
                  <a:cubicBezTo>
                    <a:pt x="-1051" y="2926913"/>
                    <a:pt x="-57" y="2903680"/>
                    <a:pt x="4066" y="2880903"/>
                  </a:cubicBezTo>
                  <a:cubicBezTo>
                    <a:pt x="12734" y="2835541"/>
                    <a:pt x="26275" y="2791247"/>
                    <a:pt x="44452" y="2748791"/>
                  </a:cubicBezTo>
                  <a:cubicBezTo>
                    <a:pt x="80650" y="2663964"/>
                    <a:pt x="123288" y="2582032"/>
                    <a:pt x="171992" y="2503713"/>
                  </a:cubicBezTo>
                  <a:cubicBezTo>
                    <a:pt x="269206" y="2347056"/>
                    <a:pt x="375529" y="2196238"/>
                    <a:pt x="490413" y="2052037"/>
                  </a:cubicBezTo>
                  <a:cubicBezTo>
                    <a:pt x="604236" y="1907067"/>
                    <a:pt x="723775" y="1766287"/>
                    <a:pt x="847029" y="1629603"/>
                  </a:cubicBezTo>
                  <a:cubicBezTo>
                    <a:pt x="970282" y="1492920"/>
                    <a:pt x="1097441" y="1358712"/>
                    <a:pt x="1227743" y="122841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8CFFF0B-0976-4AE3-A5AC-A91A436687A9}"/>
              </a:ext>
            </a:extLst>
          </p:cNvPr>
          <p:cNvCxnSpPr>
            <a:cxnSpLocks/>
          </p:cNvCxnSpPr>
          <p:nvPr userDrawn="1"/>
        </p:nvCxnSpPr>
        <p:spPr>
          <a:xfrm>
            <a:off x="9224047" y="4585355"/>
            <a:ext cx="2612548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FC4F51-7237-4310-952E-322D24DB8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D2125-F5E9-497B-B700-8CA4D5DA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744845B9-9A0A-4DC8-A9E6-DDADB3340A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2288" y="857251"/>
            <a:ext cx="11218632" cy="308610"/>
          </a:xfrm>
        </p:spPr>
        <p:txBody>
          <a:bodyPr/>
          <a:lstStyle>
            <a:lvl1pPr algn="ctr"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5A0624BF-E177-4548-8888-AE96BFDD5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88" y="371913"/>
            <a:ext cx="11218632" cy="41675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6" name="Text Placeholder 44">
            <a:extLst>
              <a:ext uri="{FF2B5EF4-FFF2-40B4-BE49-F238E27FC236}">
                <a16:creationId xmlns:a16="http://schemas.microsoft.com/office/drawing/2014/main" id="{C7AB4A3A-0612-4C91-BAC6-D31E62A829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5811" y="1499255"/>
            <a:ext cx="2453937" cy="685800"/>
          </a:xfrm>
        </p:spPr>
        <p:txBody>
          <a:bodyPr anchor="ctr"/>
          <a:lstStyle>
            <a:lvl1pPr algn="r"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 algn="r"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7" name="Text Placeholder 44">
            <a:extLst>
              <a:ext uri="{FF2B5EF4-FFF2-40B4-BE49-F238E27FC236}">
                <a16:creationId xmlns:a16="http://schemas.microsoft.com/office/drawing/2014/main" id="{DA70BF65-358D-4A84-B52D-D42335E386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5811" y="2596535"/>
            <a:ext cx="2453937" cy="685800"/>
          </a:xfrm>
        </p:spPr>
        <p:txBody>
          <a:bodyPr anchor="ctr"/>
          <a:lstStyle>
            <a:lvl1pPr algn="r"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 algn="r"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r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58" name="Text Placeholder 44">
            <a:extLst>
              <a:ext uri="{FF2B5EF4-FFF2-40B4-BE49-F238E27FC236}">
                <a16:creationId xmlns:a16="http://schemas.microsoft.com/office/drawing/2014/main" id="{E4914895-22AE-4632-B4FF-0724EEC4DE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5811" y="3693815"/>
            <a:ext cx="2453937" cy="685800"/>
          </a:xfrm>
        </p:spPr>
        <p:txBody>
          <a:bodyPr anchor="ctr"/>
          <a:lstStyle>
            <a:lvl1pPr algn="r"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 algn="r"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r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5CFFD693-9D7E-430D-AAC2-C22D362C58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5811" y="4791095"/>
            <a:ext cx="2453937" cy="685800"/>
          </a:xfrm>
        </p:spPr>
        <p:txBody>
          <a:bodyPr anchor="ctr"/>
          <a:lstStyle>
            <a:lvl1pPr algn="r"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 algn="r"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r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D42F185-606E-4295-8768-85F9B79E5034}"/>
              </a:ext>
            </a:extLst>
          </p:cNvPr>
          <p:cNvCxnSpPr>
            <a:cxnSpLocks/>
          </p:cNvCxnSpPr>
          <p:nvPr userDrawn="1"/>
        </p:nvCxnSpPr>
        <p:spPr>
          <a:xfrm>
            <a:off x="400087" y="3488075"/>
            <a:ext cx="2612548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AD5BE47-724B-4E0E-9021-89FF7E50683B}"/>
              </a:ext>
            </a:extLst>
          </p:cNvPr>
          <p:cNvCxnSpPr>
            <a:cxnSpLocks/>
          </p:cNvCxnSpPr>
          <p:nvPr userDrawn="1"/>
        </p:nvCxnSpPr>
        <p:spPr>
          <a:xfrm>
            <a:off x="400087" y="2390795"/>
            <a:ext cx="2612548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E082AF1-766E-49C8-A097-9DCE279A436B}"/>
              </a:ext>
            </a:extLst>
          </p:cNvPr>
          <p:cNvCxnSpPr>
            <a:cxnSpLocks/>
          </p:cNvCxnSpPr>
          <p:nvPr userDrawn="1"/>
        </p:nvCxnSpPr>
        <p:spPr>
          <a:xfrm>
            <a:off x="400087" y="4585355"/>
            <a:ext cx="2612548" cy="0"/>
          </a:xfrm>
          <a:prstGeom prst="line">
            <a:avLst/>
          </a:prstGeom>
          <a:ln>
            <a:gradFill>
              <a:gsLst>
                <a:gs pos="27440">
                  <a:schemeClr val="bg1"/>
                </a:gs>
                <a:gs pos="0">
                  <a:schemeClr val="bg1">
                    <a:alpha val="0"/>
                  </a:schemeClr>
                </a:gs>
                <a:gs pos="7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57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EAD439-4155-40C9-8DA8-7094E88492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B6AF5E90-0A0C-4EF4-B254-D58958674F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7" cy="4114799"/>
          </a:xfrm>
        </p:spPr>
        <p:txBody>
          <a:bodyPr bIns="684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5645008"/>
            <a:ext cx="3025854" cy="308610"/>
          </a:xfrm>
        </p:spPr>
        <p:txBody>
          <a:bodyPr/>
          <a:lstStyle>
            <a:lvl1pPr>
              <a:defRPr lang="en-US" sz="14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4522672"/>
            <a:ext cx="3349187" cy="90208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EA8A5E9-FDCA-4168-A9C6-BC269A227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72" y="4522672"/>
            <a:ext cx="3595766" cy="176382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E8F0552-DBB8-47EA-B7EF-603352D440F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45154" y="4522672"/>
            <a:ext cx="3595766" cy="176382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2187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EC035E2-64AA-45CA-935E-3FF5D9668D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B6AF5E90-0A0C-4EF4-B254-D58958674F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7" cy="4114799"/>
          </a:xfrm>
        </p:spPr>
        <p:txBody>
          <a:bodyPr bIns="684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5645008"/>
            <a:ext cx="3025854" cy="308610"/>
          </a:xfrm>
        </p:spPr>
        <p:txBody>
          <a:bodyPr/>
          <a:lstStyle>
            <a:lvl1pPr>
              <a:defRPr lang="en-US" sz="1400" kern="1200" spc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4522672"/>
            <a:ext cx="3349187" cy="90208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EA8A5E9-FDCA-4168-A9C6-BC269A227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72" y="4522672"/>
            <a:ext cx="3595766" cy="176382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000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E8F0552-DBB8-47EA-B7EF-603352D440F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45154" y="4522672"/>
            <a:ext cx="3595766" cy="176382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36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ttom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1380A52-1DCF-4501-912F-023D07A584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073378DF-A424-4661-94AF-1D25FAE62DF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4484" y="4260028"/>
            <a:ext cx="12007516" cy="2597972"/>
          </a:xfrm>
          <a:custGeom>
            <a:avLst/>
            <a:gdLst>
              <a:gd name="connsiteX0" fmla="*/ 0 w 2754177"/>
              <a:gd name="connsiteY0" fmla="*/ 0 h 2190710"/>
              <a:gd name="connsiteX1" fmla="*/ 2754177 w 2754177"/>
              <a:gd name="connsiteY1" fmla="*/ 0 h 2190710"/>
              <a:gd name="connsiteX2" fmla="*/ 2754177 w 2754177"/>
              <a:gd name="connsiteY2" fmla="*/ 2190710 h 2190710"/>
              <a:gd name="connsiteX3" fmla="*/ 0 w 2754177"/>
              <a:gd name="connsiteY3" fmla="*/ 2190710 h 2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4177" h="2190710">
                <a:moveTo>
                  <a:pt x="0" y="0"/>
                </a:moveTo>
                <a:lnTo>
                  <a:pt x="2754177" y="0"/>
                </a:lnTo>
                <a:lnTo>
                  <a:pt x="2754177" y="2190710"/>
                </a:lnTo>
                <a:lnTo>
                  <a:pt x="0" y="2190710"/>
                </a:lnTo>
                <a:close/>
              </a:path>
            </a:pathLst>
          </a:custGeom>
        </p:spPr>
        <p:txBody>
          <a:bodyPr wrap="square" bIns="792000" anchor="ctr">
            <a:noAutofit/>
          </a:bodyPr>
          <a:lstStyle>
            <a:lvl1pPr algn="ctr"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icon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4354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777316-F15E-4A68-94E8-A06E89AB3F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30" y="-15394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74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DD3CF802-1A60-4C69-AE51-C0CD5A683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11A06B4-1D31-4C61-8954-20D47A582B3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988557" y="1699732"/>
            <a:ext cx="2699973" cy="333460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3450E2-BA76-404A-8332-468D7A0AF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45007" y="-1"/>
            <a:ext cx="2159726" cy="6858001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5905FA-EDA7-45F9-96AF-F53AC5201C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29" t="923" r="63210" b="923"/>
          <a:stretch/>
        </p:blipFill>
        <p:spPr>
          <a:xfrm>
            <a:off x="0" y="0"/>
            <a:ext cx="4454434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9" name="Picture 8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FB0EF248-7AC5-4C1A-9CAD-48F68940432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65354" t="16260" b="3929"/>
          <a:stretch>
            <a:fillRect/>
          </a:stretch>
        </p:blipFill>
        <p:spPr>
          <a:xfrm rot="11294477">
            <a:off x="9418405" y="3158797"/>
            <a:ext cx="3019761" cy="3914213"/>
          </a:xfrm>
          <a:custGeom>
            <a:avLst/>
            <a:gdLst>
              <a:gd name="connsiteX0" fmla="*/ 905881 w 3771484"/>
              <a:gd name="connsiteY0" fmla="*/ 4749719 h 4888596"/>
              <a:gd name="connsiteX1" fmla="*/ 836009 w 3771484"/>
              <a:gd name="connsiteY1" fmla="*/ 4755797 h 4888596"/>
              <a:gd name="connsiteX2" fmla="*/ 855971 w 3771484"/>
              <a:gd name="connsiteY2" fmla="*/ 4742486 h 4888596"/>
              <a:gd name="connsiteX3" fmla="*/ 636808 w 3771484"/>
              <a:gd name="connsiteY3" fmla="*/ 4888596 h 4888596"/>
              <a:gd name="connsiteX4" fmla="*/ 620291 w 3771484"/>
              <a:gd name="connsiteY4" fmla="*/ 4774555 h 4888596"/>
              <a:gd name="connsiteX5" fmla="*/ 836009 w 3771484"/>
              <a:gd name="connsiteY5" fmla="*/ 4755797 h 4888596"/>
              <a:gd name="connsiteX6" fmla="*/ 3405721 w 3771484"/>
              <a:gd name="connsiteY6" fmla="*/ 4541400 h 4888596"/>
              <a:gd name="connsiteX7" fmla="*/ 2971721 w 3771484"/>
              <a:gd name="connsiteY7" fmla="*/ 4333080 h 4888596"/>
              <a:gd name="connsiteX8" fmla="*/ 2780761 w 3771484"/>
              <a:gd name="connsiteY8" fmla="*/ 4090040 h 4888596"/>
              <a:gd name="connsiteX9" fmla="*/ 2537721 w 3771484"/>
              <a:gd name="connsiteY9" fmla="*/ 4020600 h 4888596"/>
              <a:gd name="connsiteX10" fmla="*/ 2398841 w 3771484"/>
              <a:gd name="connsiteY10" fmla="*/ 3864360 h 4888596"/>
              <a:gd name="connsiteX11" fmla="*/ 2277321 w 3771484"/>
              <a:gd name="connsiteY11" fmla="*/ 3985880 h 4888596"/>
              <a:gd name="connsiteX12" fmla="*/ 2086361 w 3771484"/>
              <a:gd name="connsiteY12" fmla="*/ 4072680 h 4888596"/>
              <a:gd name="connsiteX13" fmla="*/ 1895401 w 3771484"/>
              <a:gd name="connsiteY13" fmla="*/ 4107400 h 4888596"/>
              <a:gd name="connsiteX14" fmla="*/ 1791241 w 3771484"/>
              <a:gd name="connsiteY14" fmla="*/ 4142120 h 4888596"/>
              <a:gd name="connsiteX15" fmla="*/ 1617641 w 3771484"/>
              <a:gd name="connsiteY15" fmla="*/ 4176840 h 4888596"/>
              <a:gd name="connsiteX16" fmla="*/ 1513481 w 3771484"/>
              <a:gd name="connsiteY16" fmla="*/ 4263640 h 4888596"/>
              <a:gd name="connsiteX17" fmla="*/ 1131561 w 3771484"/>
              <a:gd name="connsiteY17" fmla="*/ 4558759 h 4888596"/>
              <a:gd name="connsiteX18" fmla="*/ 855971 w 3771484"/>
              <a:gd name="connsiteY18" fmla="*/ 4742486 h 4888596"/>
              <a:gd name="connsiteX19" fmla="*/ 610493 w 3771484"/>
              <a:gd name="connsiteY19" fmla="*/ 4706910 h 4888596"/>
              <a:gd name="connsiteX20" fmla="*/ 0 w 3771484"/>
              <a:gd name="connsiteY20" fmla="*/ 491895 h 4888596"/>
              <a:gd name="connsiteX21" fmla="*/ 3396181 w 3771484"/>
              <a:gd name="connsiteY21" fmla="*/ 0 h 4888596"/>
              <a:gd name="connsiteX22" fmla="*/ 3544600 w 3771484"/>
              <a:gd name="connsiteY22" fmla="*/ 236121 h 4888596"/>
              <a:gd name="connsiteX23" fmla="*/ 3371001 w 3771484"/>
              <a:gd name="connsiteY23" fmla="*/ 1138841 h 4888596"/>
              <a:gd name="connsiteX24" fmla="*/ 3249481 w 3771484"/>
              <a:gd name="connsiteY24" fmla="*/ 1763801 h 4888596"/>
              <a:gd name="connsiteX25" fmla="*/ 3752920 w 3771484"/>
              <a:gd name="connsiteY25" fmla="*/ 2388760 h 4888596"/>
              <a:gd name="connsiteX26" fmla="*/ 3771484 w 3771484"/>
              <a:gd name="connsiteY26" fmla="*/ 2407161 h 4888596"/>
              <a:gd name="connsiteX27" fmla="*/ 3771484 w 3771484"/>
              <a:gd name="connsiteY27" fmla="*/ 3979997 h 488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771484" h="4888596">
                <a:moveTo>
                  <a:pt x="905881" y="4749719"/>
                </a:moveTo>
                <a:lnTo>
                  <a:pt x="836009" y="4755797"/>
                </a:lnTo>
                <a:lnTo>
                  <a:pt x="855971" y="4742486"/>
                </a:lnTo>
                <a:close/>
                <a:moveTo>
                  <a:pt x="636808" y="4888596"/>
                </a:moveTo>
                <a:lnTo>
                  <a:pt x="620291" y="4774555"/>
                </a:lnTo>
                <a:lnTo>
                  <a:pt x="836009" y="4755797"/>
                </a:lnTo>
                <a:close/>
                <a:moveTo>
                  <a:pt x="3405721" y="4541400"/>
                </a:moveTo>
                <a:lnTo>
                  <a:pt x="2971721" y="4333080"/>
                </a:lnTo>
                <a:lnTo>
                  <a:pt x="2780761" y="4090040"/>
                </a:lnTo>
                <a:lnTo>
                  <a:pt x="2537721" y="4020600"/>
                </a:lnTo>
                <a:lnTo>
                  <a:pt x="2398841" y="3864360"/>
                </a:lnTo>
                <a:lnTo>
                  <a:pt x="2277321" y="3985880"/>
                </a:lnTo>
                <a:lnTo>
                  <a:pt x="2086361" y="4072680"/>
                </a:lnTo>
                <a:lnTo>
                  <a:pt x="1895401" y="4107400"/>
                </a:lnTo>
                <a:lnTo>
                  <a:pt x="1791241" y="4142120"/>
                </a:lnTo>
                <a:lnTo>
                  <a:pt x="1617641" y="4176840"/>
                </a:lnTo>
                <a:lnTo>
                  <a:pt x="1513481" y="4263640"/>
                </a:lnTo>
                <a:lnTo>
                  <a:pt x="1131561" y="4558759"/>
                </a:lnTo>
                <a:lnTo>
                  <a:pt x="855971" y="4742486"/>
                </a:lnTo>
                <a:lnTo>
                  <a:pt x="610493" y="4706910"/>
                </a:lnTo>
                <a:lnTo>
                  <a:pt x="0" y="491895"/>
                </a:lnTo>
                <a:lnTo>
                  <a:pt x="3396181" y="0"/>
                </a:lnTo>
                <a:lnTo>
                  <a:pt x="3544600" y="236121"/>
                </a:lnTo>
                <a:lnTo>
                  <a:pt x="3371001" y="1138841"/>
                </a:lnTo>
                <a:lnTo>
                  <a:pt x="3249481" y="1763801"/>
                </a:lnTo>
                <a:lnTo>
                  <a:pt x="3752920" y="2388760"/>
                </a:lnTo>
                <a:lnTo>
                  <a:pt x="3771484" y="2407161"/>
                </a:lnTo>
                <a:lnTo>
                  <a:pt x="3771484" y="3979997"/>
                </a:lnTo>
                <a:close/>
              </a:path>
            </a:pathLst>
          </a:cu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2B5338-6E72-4057-B2AA-92D4382F6EEF}"/>
              </a:ext>
            </a:extLst>
          </p:cNvPr>
          <p:cNvCxnSpPr>
            <a:cxnSpLocks/>
          </p:cNvCxnSpPr>
          <p:nvPr userDrawn="1"/>
        </p:nvCxnSpPr>
        <p:spPr>
          <a:xfrm>
            <a:off x="6988557" y="525117"/>
            <a:ext cx="4723832" cy="0"/>
          </a:xfrm>
          <a:prstGeom prst="line">
            <a:avLst/>
          </a:prstGeom>
          <a:ln>
            <a:gradFill>
              <a:gsLst>
                <a:gs pos="27440">
                  <a:schemeClr val="tx1"/>
                </a:gs>
                <a:gs pos="0">
                  <a:schemeClr val="tx1">
                    <a:alpha val="0"/>
                  </a:schemeClr>
                </a:gs>
                <a:gs pos="76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699732"/>
            <a:ext cx="3595767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170" y="371913"/>
            <a:ext cx="3595767" cy="4167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CF733EA-CFBE-4C3E-B195-77FA57C76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465799"/>
            <a:ext cx="3595767" cy="38207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CED972-FB20-4C69-AF98-48A5C50027D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76938" y="-2801"/>
            <a:ext cx="2615062" cy="2206355"/>
          </a:xfrm>
          <a:blipFill>
            <a:blip r:embed="rId8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626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2204F136-A5C2-4641-AB8B-D201B465F9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7828662-4309-43EA-B067-3F6C410F8128}"/>
              </a:ext>
            </a:extLst>
          </p:cNvPr>
          <p:cNvSpPr/>
          <p:nvPr userDrawn="1"/>
        </p:nvSpPr>
        <p:spPr>
          <a:xfrm>
            <a:off x="0" y="-1"/>
            <a:ext cx="8120958" cy="39382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3550C93-BC90-49B2-B20D-BF1A1E4234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4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373A8DC-6CB6-40EB-A28D-671D274A0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23" t="57293" r="923" b="918"/>
          <a:stretch/>
        </p:blipFill>
        <p:spPr>
          <a:xfrm>
            <a:off x="0" y="3938247"/>
            <a:ext cx="12191997" cy="2919754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40B7D96E-C9DC-4E7E-899C-DE889C8654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0958" y="1"/>
            <a:ext cx="4071042" cy="3938248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5F5A774-2F0F-458A-8B7B-BF8635898A7D}"/>
              </a:ext>
            </a:extLst>
          </p:cNvPr>
          <p:cNvCxnSpPr>
            <a:cxnSpLocks/>
          </p:cNvCxnSpPr>
          <p:nvPr userDrawn="1"/>
        </p:nvCxnSpPr>
        <p:spPr>
          <a:xfrm>
            <a:off x="524169" y="4484042"/>
            <a:ext cx="11216750" cy="0"/>
          </a:xfrm>
          <a:prstGeom prst="line">
            <a:avLst/>
          </a:prstGeom>
          <a:ln>
            <a:gradFill>
              <a:gsLst>
                <a:gs pos="27000">
                  <a:srgbClr val="F7F6FD"/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ooter Placeholder 1">
            <a:extLst>
              <a:ext uri="{FF2B5EF4-FFF2-40B4-BE49-F238E27FC236}">
                <a16:creationId xmlns:a16="http://schemas.microsoft.com/office/drawing/2014/main" id="{4455CCB3-A780-450E-AA2C-64DF709384EA}"/>
              </a:ext>
            </a:extLst>
          </p:cNvPr>
          <p:cNvSpPr txBox="1">
            <a:spLocks/>
          </p:cNvSpPr>
          <p:nvPr userDrawn="1"/>
        </p:nvSpPr>
        <p:spPr>
          <a:xfrm>
            <a:off x="3921190" y="6566624"/>
            <a:ext cx="7819730" cy="13199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Private &amp; Confidential</a:t>
            </a:r>
          </a:p>
        </p:txBody>
      </p:sp>
      <p:sp>
        <p:nvSpPr>
          <p:cNvPr id="61" name="Slide Number Placeholder 4">
            <a:extLst>
              <a:ext uri="{FF2B5EF4-FFF2-40B4-BE49-F238E27FC236}">
                <a16:creationId xmlns:a16="http://schemas.microsoft.com/office/drawing/2014/main" id="{70F2EA06-266A-42F5-AC3D-9D6902FAD83F}"/>
              </a:ext>
            </a:extLst>
          </p:cNvPr>
          <p:cNvSpPr txBox="1">
            <a:spLocks/>
          </p:cNvSpPr>
          <p:nvPr userDrawn="1"/>
        </p:nvSpPr>
        <p:spPr>
          <a:xfrm>
            <a:off x="11801918" y="6566624"/>
            <a:ext cx="157671" cy="13199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939A77-4DCF-4228-8B74-013876D0374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B7C1C-0CA9-44D5-8563-025A89BDF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170" y="371913"/>
            <a:ext cx="6893772" cy="8198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A7F650E-F8F6-4370-82C0-3D42EFDF52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299039"/>
            <a:ext cx="6893772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7014493F-A301-489E-BDFE-B76986824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69" y="2085654"/>
            <a:ext cx="6893773" cy="14075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96C0F0FD-B749-4C67-A35D-8730936309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4169" y="462916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17C2853E-2814-431C-A72E-EACBC1E80B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4168" y="4189263"/>
            <a:ext cx="11216751" cy="156081"/>
          </a:xfrm>
        </p:spPr>
        <p:txBody>
          <a:bodyPr anchor="b"/>
          <a:lstStyle>
            <a:lvl1pPr>
              <a:defRPr lang="en-US" sz="1100" b="1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9B77A75-A328-4813-BD75-EC0D850ACC9B}"/>
              </a:ext>
            </a:extLst>
          </p:cNvPr>
          <p:cNvCxnSpPr>
            <a:cxnSpLocks/>
          </p:cNvCxnSpPr>
          <p:nvPr userDrawn="1"/>
        </p:nvCxnSpPr>
        <p:spPr>
          <a:xfrm>
            <a:off x="524169" y="5460086"/>
            <a:ext cx="11216750" cy="0"/>
          </a:xfrm>
          <a:prstGeom prst="line">
            <a:avLst/>
          </a:prstGeom>
          <a:ln>
            <a:gradFill>
              <a:gsLst>
                <a:gs pos="27000">
                  <a:srgbClr val="F7F6FD"/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3D2E6650-B42C-488B-A10C-34B5517941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4128" y="462916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72" name="Text Placeholder 44">
            <a:extLst>
              <a:ext uri="{FF2B5EF4-FFF2-40B4-BE49-F238E27FC236}">
                <a16:creationId xmlns:a16="http://schemas.microsoft.com/office/drawing/2014/main" id="{6E2A02AA-B40B-4421-A902-F97D060C70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087" y="462916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73" name="Text Placeholder 44">
            <a:extLst>
              <a:ext uri="{FF2B5EF4-FFF2-40B4-BE49-F238E27FC236}">
                <a16:creationId xmlns:a16="http://schemas.microsoft.com/office/drawing/2014/main" id="{564C12CF-F45E-4B95-BDEF-718E4CE94C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24046" y="4629164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09FE93E-13B4-44A4-9820-D592492C5722}"/>
              </a:ext>
            </a:extLst>
          </p:cNvPr>
          <p:cNvCxnSpPr>
            <a:cxnSpLocks/>
          </p:cNvCxnSpPr>
          <p:nvPr userDrawn="1"/>
        </p:nvCxnSpPr>
        <p:spPr>
          <a:xfrm>
            <a:off x="3246728" y="4627880"/>
            <a:ext cx="0" cy="688368"/>
          </a:xfrm>
          <a:prstGeom prst="line">
            <a:avLst/>
          </a:prstGeom>
          <a:ln>
            <a:gradFill>
              <a:gsLst>
                <a:gs pos="27000">
                  <a:srgbClr val="F7F6FD"/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5AD05C0-8F05-414D-A532-30588512AD72}"/>
              </a:ext>
            </a:extLst>
          </p:cNvPr>
          <p:cNvCxnSpPr>
            <a:cxnSpLocks/>
          </p:cNvCxnSpPr>
          <p:nvPr userDrawn="1"/>
        </p:nvCxnSpPr>
        <p:spPr>
          <a:xfrm>
            <a:off x="6144040" y="4627880"/>
            <a:ext cx="0" cy="688368"/>
          </a:xfrm>
          <a:prstGeom prst="line">
            <a:avLst/>
          </a:prstGeom>
          <a:ln>
            <a:gradFill>
              <a:gsLst>
                <a:gs pos="27000">
                  <a:srgbClr val="F7F6FD"/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09E56DF-3B94-4A09-8FE6-7D84ECA0B689}"/>
              </a:ext>
            </a:extLst>
          </p:cNvPr>
          <p:cNvCxnSpPr>
            <a:cxnSpLocks/>
          </p:cNvCxnSpPr>
          <p:nvPr userDrawn="1"/>
        </p:nvCxnSpPr>
        <p:spPr>
          <a:xfrm>
            <a:off x="9031078" y="4627880"/>
            <a:ext cx="0" cy="688368"/>
          </a:xfrm>
          <a:prstGeom prst="line">
            <a:avLst/>
          </a:prstGeom>
          <a:ln>
            <a:gradFill>
              <a:gsLst>
                <a:gs pos="27000">
                  <a:srgbClr val="F7F6FD"/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 Placeholder 44">
            <a:extLst>
              <a:ext uri="{FF2B5EF4-FFF2-40B4-BE49-F238E27FC236}">
                <a16:creationId xmlns:a16="http://schemas.microsoft.com/office/drawing/2014/main" id="{3AB9B065-2DE7-42AD-B14F-CE63A9C936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4169" y="5605209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82" name="Text Placeholder 44">
            <a:extLst>
              <a:ext uri="{FF2B5EF4-FFF2-40B4-BE49-F238E27FC236}">
                <a16:creationId xmlns:a16="http://schemas.microsoft.com/office/drawing/2014/main" id="{C150FFFE-B382-49FA-8EB8-571F77B1E1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24128" y="5605209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83" name="Text Placeholder 44">
            <a:extLst>
              <a:ext uri="{FF2B5EF4-FFF2-40B4-BE49-F238E27FC236}">
                <a16:creationId xmlns:a16="http://schemas.microsoft.com/office/drawing/2014/main" id="{3B91C555-1773-430E-81FB-1DCD49DB55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4087" y="5605209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84" name="Text Placeholder 44">
            <a:extLst>
              <a:ext uri="{FF2B5EF4-FFF2-40B4-BE49-F238E27FC236}">
                <a16:creationId xmlns:a16="http://schemas.microsoft.com/office/drawing/2014/main" id="{05E0FA0D-1B85-4863-8842-B5077F51AA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24046" y="5605209"/>
            <a:ext cx="2516873" cy="685800"/>
          </a:xfrm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lang="en-US" sz="2400" b="1" kern="1200" spc="0" dirty="0" smtClean="0">
                <a:solidFill>
                  <a:schemeClr val="bg1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>
              <a:lnSpc>
                <a:spcPct val="80000"/>
              </a:lnSpc>
              <a:spcBef>
                <a:spcPts val="600"/>
              </a:spcBef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XX</a:t>
            </a:r>
          </a:p>
          <a:p>
            <a:pPr marL="0" lvl="1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7FEDCFC-D1AA-4BE3-9DA1-6F6E5A37F820}"/>
              </a:ext>
            </a:extLst>
          </p:cNvPr>
          <p:cNvCxnSpPr>
            <a:cxnSpLocks/>
          </p:cNvCxnSpPr>
          <p:nvPr userDrawn="1"/>
        </p:nvCxnSpPr>
        <p:spPr>
          <a:xfrm>
            <a:off x="3246728" y="5603925"/>
            <a:ext cx="0" cy="688368"/>
          </a:xfrm>
          <a:prstGeom prst="line">
            <a:avLst/>
          </a:prstGeom>
          <a:ln>
            <a:gradFill>
              <a:gsLst>
                <a:gs pos="27000">
                  <a:srgbClr val="F7F6FD"/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38E2BA9-580A-417F-BCB1-138832B765C3}"/>
              </a:ext>
            </a:extLst>
          </p:cNvPr>
          <p:cNvCxnSpPr>
            <a:cxnSpLocks/>
          </p:cNvCxnSpPr>
          <p:nvPr userDrawn="1"/>
        </p:nvCxnSpPr>
        <p:spPr>
          <a:xfrm>
            <a:off x="6144040" y="5603925"/>
            <a:ext cx="0" cy="688368"/>
          </a:xfrm>
          <a:prstGeom prst="line">
            <a:avLst/>
          </a:prstGeom>
          <a:ln>
            <a:gradFill>
              <a:gsLst>
                <a:gs pos="27000">
                  <a:srgbClr val="F7F6FD"/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23A6AFE-FC7C-463F-81AA-911280CFCA3D}"/>
              </a:ext>
            </a:extLst>
          </p:cNvPr>
          <p:cNvCxnSpPr>
            <a:cxnSpLocks/>
          </p:cNvCxnSpPr>
          <p:nvPr userDrawn="1"/>
        </p:nvCxnSpPr>
        <p:spPr>
          <a:xfrm>
            <a:off x="9031078" y="5603925"/>
            <a:ext cx="0" cy="688368"/>
          </a:xfrm>
          <a:prstGeom prst="line">
            <a:avLst/>
          </a:prstGeom>
          <a:ln>
            <a:gradFill>
              <a:gsLst>
                <a:gs pos="27000">
                  <a:srgbClr val="F7F6FD"/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52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519EA408-723A-4C06-A267-8FEC0EC9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3550C93-BC90-49B2-B20D-BF1A1E4234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4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D1E210-B537-4A8F-869F-CAA323820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59003" t="924" r="918" b="922"/>
          <a:stretch/>
        </p:blipFill>
        <p:spPr>
          <a:xfrm>
            <a:off x="7213607" y="0"/>
            <a:ext cx="4978390" cy="685800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7828662-4309-43EA-B067-3F6C410F8128}"/>
              </a:ext>
            </a:extLst>
          </p:cNvPr>
          <p:cNvSpPr/>
          <p:nvPr userDrawn="1"/>
        </p:nvSpPr>
        <p:spPr>
          <a:xfrm>
            <a:off x="0" y="-1"/>
            <a:ext cx="72136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40B7D96E-C9DC-4E7E-899C-DE889C8654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12701" y="613774"/>
            <a:ext cx="4910203" cy="5672725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0" name="Footer Placeholder 1">
            <a:extLst>
              <a:ext uri="{FF2B5EF4-FFF2-40B4-BE49-F238E27FC236}">
                <a16:creationId xmlns:a16="http://schemas.microsoft.com/office/drawing/2014/main" id="{4455CCB3-A780-450E-AA2C-64DF709384EA}"/>
              </a:ext>
            </a:extLst>
          </p:cNvPr>
          <p:cNvSpPr txBox="1">
            <a:spLocks/>
          </p:cNvSpPr>
          <p:nvPr userDrawn="1"/>
        </p:nvSpPr>
        <p:spPr>
          <a:xfrm>
            <a:off x="3921190" y="6566624"/>
            <a:ext cx="7819730" cy="13199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Private &amp; Confidential</a:t>
            </a:r>
          </a:p>
        </p:txBody>
      </p:sp>
      <p:sp>
        <p:nvSpPr>
          <p:cNvPr id="61" name="Slide Number Placeholder 4">
            <a:extLst>
              <a:ext uri="{FF2B5EF4-FFF2-40B4-BE49-F238E27FC236}">
                <a16:creationId xmlns:a16="http://schemas.microsoft.com/office/drawing/2014/main" id="{70F2EA06-266A-42F5-AC3D-9D6902FAD83F}"/>
              </a:ext>
            </a:extLst>
          </p:cNvPr>
          <p:cNvSpPr txBox="1">
            <a:spLocks/>
          </p:cNvSpPr>
          <p:nvPr userDrawn="1"/>
        </p:nvSpPr>
        <p:spPr>
          <a:xfrm>
            <a:off x="11801918" y="6566624"/>
            <a:ext cx="157671" cy="13199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939A77-4DCF-4228-8B74-013876D0374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B7C1C-0CA9-44D5-8563-025A89BDF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171" y="371913"/>
            <a:ext cx="4972128" cy="8198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A7F650E-F8F6-4370-82C0-3D42EFDF52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1" y="1299039"/>
            <a:ext cx="497212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7014493F-A301-489E-BDFE-B76986824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085654"/>
            <a:ext cx="4972128" cy="40651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2636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divider with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5560FB83-2A47-44A9-87DE-0780A63D41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0B8CEF-E2B7-4D25-BD90-4A66C18E45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8509298" cy="6858000"/>
          </a:xfrm>
          <a:custGeom>
            <a:avLst/>
            <a:gdLst>
              <a:gd name="connsiteX0" fmla="*/ 524169 w 8509298"/>
              <a:gd name="connsiteY0" fmla="*/ 1153757 h 6858000"/>
              <a:gd name="connsiteX1" fmla="*/ 524169 w 8509298"/>
              <a:gd name="connsiteY1" fmla="*/ 5940910 h 6858000"/>
              <a:gd name="connsiteX2" fmla="*/ 5859962 w 8509298"/>
              <a:gd name="connsiteY2" fmla="*/ 5940910 h 6858000"/>
              <a:gd name="connsiteX3" fmla="*/ 5859962 w 8509298"/>
              <a:gd name="connsiteY3" fmla="*/ 1153757 h 6858000"/>
              <a:gd name="connsiteX4" fmla="*/ 0 w 8509298"/>
              <a:gd name="connsiteY4" fmla="*/ 0 h 6858000"/>
              <a:gd name="connsiteX5" fmla="*/ 8509298 w 8509298"/>
              <a:gd name="connsiteY5" fmla="*/ 0 h 6858000"/>
              <a:gd name="connsiteX6" fmla="*/ 8509298 w 8509298"/>
              <a:gd name="connsiteY6" fmla="*/ 6858000 h 6858000"/>
              <a:gd name="connsiteX7" fmla="*/ 0 w 850929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09298" h="6858000">
                <a:moveTo>
                  <a:pt x="524169" y="1153757"/>
                </a:moveTo>
                <a:lnTo>
                  <a:pt x="524169" y="5940910"/>
                </a:lnTo>
                <a:lnTo>
                  <a:pt x="5859962" y="5940910"/>
                </a:lnTo>
                <a:lnTo>
                  <a:pt x="5859962" y="1153757"/>
                </a:lnTo>
                <a:close/>
                <a:moveTo>
                  <a:pt x="0" y="0"/>
                </a:moveTo>
                <a:lnTo>
                  <a:pt x="8509298" y="0"/>
                </a:lnTo>
                <a:lnTo>
                  <a:pt x="850929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68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6F556-EC70-4DC5-AB7E-BF671F41A0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FD37F-0AA2-471A-96FB-05ABCF5C8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BFD3E5-599A-4253-A431-BC8AE3CFB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2273" t="16630" r="44771" b="14854"/>
          <a:stretch/>
        </p:blipFill>
        <p:spPr>
          <a:xfrm>
            <a:off x="524170" y="1153757"/>
            <a:ext cx="5335793" cy="4787153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3AD998-60BF-4F78-A549-43381AF3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45" y="1522982"/>
            <a:ext cx="4521167" cy="12202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2FC2EB2-D12E-4548-A01F-CF7DBA77E3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7570541" y="2044895"/>
            <a:ext cx="5843364" cy="2497399"/>
          </a:xfrm>
        </p:spPr>
        <p:txBody>
          <a:bodyPr anchor="ctr"/>
          <a:lstStyle>
            <a:lvl1pPr algn="l">
              <a:defRPr lang="en-US" sz="5400" kern="1200" cap="all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3200" kern="1200" cap="all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INSERT A BIG STATEMENT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E747163-4997-4B02-9AA7-822DC536BD8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11444" y="3091904"/>
            <a:ext cx="4521167" cy="2437527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8496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B6A6831C-D153-4EDB-862C-A55FB26897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3550C93-BC90-49B2-B20D-BF1A1E4234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4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7828662-4309-43EA-B067-3F6C410F8128}"/>
              </a:ext>
            </a:extLst>
          </p:cNvPr>
          <p:cNvSpPr/>
          <p:nvPr userDrawn="1"/>
        </p:nvSpPr>
        <p:spPr>
          <a:xfrm>
            <a:off x="7213602" y="-1"/>
            <a:ext cx="497839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A373A8DC-6CB6-40EB-A28D-671D274A0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25" t="931" r="923" b="71108"/>
          <a:stretch/>
        </p:blipFill>
        <p:spPr>
          <a:xfrm>
            <a:off x="0" y="1"/>
            <a:ext cx="12191997" cy="195366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40B7D96E-C9DC-4E7E-899C-DE889C8654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13606" y="1"/>
            <a:ext cx="4978394" cy="4283900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0" name="Footer Placeholder 1">
            <a:extLst>
              <a:ext uri="{FF2B5EF4-FFF2-40B4-BE49-F238E27FC236}">
                <a16:creationId xmlns:a16="http://schemas.microsoft.com/office/drawing/2014/main" id="{4455CCB3-A780-450E-AA2C-64DF709384EA}"/>
              </a:ext>
            </a:extLst>
          </p:cNvPr>
          <p:cNvSpPr txBox="1">
            <a:spLocks/>
          </p:cNvSpPr>
          <p:nvPr userDrawn="1"/>
        </p:nvSpPr>
        <p:spPr>
          <a:xfrm>
            <a:off x="3921190" y="6566624"/>
            <a:ext cx="7819730" cy="13199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Private &amp; Confidential</a:t>
            </a:r>
          </a:p>
        </p:txBody>
      </p:sp>
      <p:sp>
        <p:nvSpPr>
          <p:cNvPr id="61" name="Slide Number Placeholder 4">
            <a:extLst>
              <a:ext uri="{FF2B5EF4-FFF2-40B4-BE49-F238E27FC236}">
                <a16:creationId xmlns:a16="http://schemas.microsoft.com/office/drawing/2014/main" id="{70F2EA06-266A-42F5-AC3D-9D6902FAD83F}"/>
              </a:ext>
            </a:extLst>
          </p:cNvPr>
          <p:cNvSpPr txBox="1">
            <a:spLocks/>
          </p:cNvSpPr>
          <p:nvPr userDrawn="1"/>
        </p:nvSpPr>
        <p:spPr>
          <a:xfrm>
            <a:off x="11801918" y="6566624"/>
            <a:ext cx="157671" cy="13199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939A77-4DCF-4228-8B74-013876D0374B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B7C1C-0CA9-44D5-8563-025A89BDF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170" y="371913"/>
            <a:ext cx="6127151" cy="819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A7F650E-F8F6-4370-82C0-3D42EFDF52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299039"/>
            <a:ext cx="6127151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7014493F-A301-489E-BDFE-B76986824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085654"/>
            <a:ext cx="6127152" cy="219824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92450DC-EE87-444E-B9FA-B28D58781C1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24169" y="5160722"/>
            <a:ext cx="6127151" cy="1125777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000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C17C2C7-B16C-4A2F-B8C0-2AA8198A1C6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555822" y="4522672"/>
            <a:ext cx="4185098" cy="176382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000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227417-8493-447B-893E-9DCC14476675}"/>
              </a:ext>
            </a:extLst>
          </p:cNvPr>
          <p:cNvCxnSpPr>
            <a:cxnSpLocks/>
          </p:cNvCxnSpPr>
          <p:nvPr userDrawn="1"/>
        </p:nvCxnSpPr>
        <p:spPr>
          <a:xfrm>
            <a:off x="524169" y="4809719"/>
            <a:ext cx="6139678" cy="0"/>
          </a:xfrm>
          <a:prstGeom prst="line">
            <a:avLst/>
          </a:prstGeom>
          <a:ln>
            <a:gradFill>
              <a:gsLst>
                <a:gs pos="27000">
                  <a:schemeClr val="tx1"/>
                </a:gs>
                <a:gs pos="0">
                  <a:schemeClr val="tx1">
                    <a:alpha val="0"/>
                  </a:schemeClr>
                </a:gs>
                <a:gs pos="7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09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3627ACAF-6814-4B65-9D5F-6B2904BC5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3550C93-BC90-49B2-B20D-BF1A1E4234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4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7828662-4309-43EA-B067-3F6C410F8128}"/>
              </a:ext>
            </a:extLst>
          </p:cNvPr>
          <p:cNvSpPr/>
          <p:nvPr userDrawn="1"/>
        </p:nvSpPr>
        <p:spPr>
          <a:xfrm>
            <a:off x="0" y="-1"/>
            <a:ext cx="72136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A373A8DC-6CB6-40EB-A28D-671D274A0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59003" t="62243" r="918" b="916"/>
          <a:stretch/>
        </p:blipFill>
        <p:spPr>
          <a:xfrm>
            <a:off x="7213607" y="4283901"/>
            <a:ext cx="4978390" cy="25741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40B7D96E-C9DC-4E7E-899C-DE889C8654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13606" y="1"/>
            <a:ext cx="4978394" cy="4283900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0" name="Footer Placeholder 1">
            <a:extLst>
              <a:ext uri="{FF2B5EF4-FFF2-40B4-BE49-F238E27FC236}">
                <a16:creationId xmlns:a16="http://schemas.microsoft.com/office/drawing/2014/main" id="{4455CCB3-A780-450E-AA2C-64DF709384EA}"/>
              </a:ext>
            </a:extLst>
          </p:cNvPr>
          <p:cNvSpPr txBox="1">
            <a:spLocks/>
          </p:cNvSpPr>
          <p:nvPr userDrawn="1"/>
        </p:nvSpPr>
        <p:spPr>
          <a:xfrm>
            <a:off x="3921190" y="6566624"/>
            <a:ext cx="7819730" cy="13199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Private &amp; Confidential</a:t>
            </a:r>
          </a:p>
        </p:txBody>
      </p:sp>
      <p:sp>
        <p:nvSpPr>
          <p:cNvPr id="61" name="Slide Number Placeholder 4">
            <a:extLst>
              <a:ext uri="{FF2B5EF4-FFF2-40B4-BE49-F238E27FC236}">
                <a16:creationId xmlns:a16="http://schemas.microsoft.com/office/drawing/2014/main" id="{70F2EA06-266A-42F5-AC3D-9D6902FAD83F}"/>
              </a:ext>
            </a:extLst>
          </p:cNvPr>
          <p:cNvSpPr txBox="1">
            <a:spLocks/>
          </p:cNvSpPr>
          <p:nvPr userDrawn="1"/>
        </p:nvSpPr>
        <p:spPr>
          <a:xfrm>
            <a:off x="11801918" y="6566624"/>
            <a:ext cx="157671" cy="13199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939A77-4DCF-4228-8B74-013876D0374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B7C1C-0CA9-44D5-8563-025A89BDF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170" y="371913"/>
            <a:ext cx="6127151" cy="8198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A7F650E-F8F6-4370-82C0-3D42EFDF52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299039"/>
            <a:ext cx="6127151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7014493F-A301-489E-BDFE-B76986824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085654"/>
            <a:ext cx="6127152" cy="40651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92450DC-EE87-444E-B9FA-B28D58781C1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555822" y="4522672"/>
            <a:ext cx="4185098" cy="176382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6906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695F81C8-4CAB-4D81-941D-9836991B4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3550C93-BC90-49B2-B20D-BF1A1E4234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4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7828662-4309-43EA-B067-3F6C410F8128}"/>
              </a:ext>
            </a:extLst>
          </p:cNvPr>
          <p:cNvSpPr/>
          <p:nvPr userDrawn="1"/>
        </p:nvSpPr>
        <p:spPr>
          <a:xfrm>
            <a:off x="9578714" y="2085655"/>
            <a:ext cx="2162205" cy="40651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A373A8DC-6CB6-40EB-A28D-671D274A0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29" t="931" r="58823" b="55517"/>
          <a:stretch/>
        </p:blipFill>
        <p:spPr>
          <a:xfrm>
            <a:off x="0" y="-1"/>
            <a:ext cx="4999171" cy="3043004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40B7D96E-C9DC-4E7E-899C-DE889C8654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3043003"/>
            <a:ext cx="4999171" cy="3814996"/>
          </a:xfrm>
        </p:spPr>
        <p:txBody>
          <a:bodyPr bIns="684000"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0" name="Footer Placeholder 1">
            <a:extLst>
              <a:ext uri="{FF2B5EF4-FFF2-40B4-BE49-F238E27FC236}">
                <a16:creationId xmlns:a16="http://schemas.microsoft.com/office/drawing/2014/main" id="{4455CCB3-A780-450E-AA2C-64DF709384EA}"/>
              </a:ext>
            </a:extLst>
          </p:cNvPr>
          <p:cNvSpPr txBox="1">
            <a:spLocks/>
          </p:cNvSpPr>
          <p:nvPr userDrawn="1"/>
        </p:nvSpPr>
        <p:spPr>
          <a:xfrm>
            <a:off x="3921190" y="6566624"/>
            <a:ext cx="7819730" cy="13199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Private &amp; Confidential</a:t>
            </a:r>
          </a:p>
        </p:txBody>
      </p:sp>
      <p:sp>
        <p:nvSpPr>
          <p:cNvPr id="61" name="Slide Number Placeholder 4">
            <a:extLst>
              <a:ext uri="{FF2B5EF4-FFF2-40B4-BE49-F238E27FC236}">
                <a16:creationId xmlns:a16="http://schemas.microsoft.com/office/drawing/2014/main" id="{70F2EA06-266A-42F5-AC3D-9D6902FAD83F}"/>
              </a:ext>
            </a:extLst>
          </p:cNvPr>
          <p:cNvSpPr txBox="1">
            <a:spLocks/>
          </p:cNvSpPr>
          <p:nvPr userDrawn="1"/>
        </p:nvSpPr>
        <p:spPr>
          <a:xfrm>
            <a:off x="11801918" y="6566624"/>
            <a:ext cx="157671" cy="13199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939A77-4DCF-4228-8B74-013876D0374B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B7C1C-0CA9-44D5-8563-025A89BDF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3768" y="371913"/>
            <a:ext cx="6127151" cy="8198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A7F650E-F8F6-4370-82C0-3D42EFDF52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3768" y="1299039"/>
            <a:ext cx="6127151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7014493F-A301-489E-BDFE-B76986824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3768" y="2085654"/>
            <a:ext cx="3513866" cy="40651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92450DC-EE87-444E-B9FA-B28D58781C1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05514" y="371913"/>
            <a:ext cx="4121516" cy="176382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DB21F6B-0D68-43DC-9326-B471037127D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744386" y="2355477"/>
            <a:ext cx="1783050" cy="356563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000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7491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3EC0F1D2-1D59-4D8C-A88C-F1DFF79305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EDF03C-DC8C-4F03-A269-85F35B0E4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23" t="923" r="931" b="931"/>
          <a:stretch/>
        </p:blipFill>
        <p:spPr>
          <a:xfrm>
            <a:off x="0" y="1"/>
            <a:ext cx="12190952" cy="6857411"/>
          </a:xfrm>
          <a:custGeom>
            <a:avLst/>
            <a:gdLst>
              <a:gd name="connsiteX0" fmla="*/ 8128000 w 12190952"/>
              <a:gd name="connsiteY0" fmla="*/ 3429000 h 6857411"/>
              <a:gd name="connsiteX1" fmla="*/ 12190952 w 12190952"/>
              <a:gd name="connsiteY1" fmla="*/ 3429000 h 6857411"/>
              <a:gd name="connsiteX2" fmla="*/ 12190952 w 12190952"/>
              <a:gd name="connsiteY2" fmla="*/ 6857411 h 6857411"/>
              <a:gd name="connsiteX3" fmla="*/ 8128000 w 12190952"/>
              <a:gd name="connsiteY3" fmla="*/ 6857411 h 6857411"/>
              <a:gd name="connsiteX4" fmla="*/ 0 w 12190952"/>
              <a:gd name="connsiteY4" fmla="*/ 3429000 h 6857411"/>
              <a:gd name="connsiteX5" fmla="*/ 4064000 w 12190952"/>
              <a:gd name="connsiteY5" fmla="*/ 3429000 h 6857411"/>
              <a:gd name="connsiteX6" fmla="*/ 4064000 w 12190952"/>
              <a:gd name="connsiteY6" fmla="*/ 6857411 h 6857411"/>
              <a:gd name="connsiteX7" fmla="*/ 0 w 12190952"/>
              <a:gd name="connsiteY7" fmla="*/ 6857411 h 6857411"/>
              <a:gd name="connsiteX8" fmla="*/ 4064000 w 12190952"/>
              <a:gd name="connsiteY8" fmla="*/ 0 h 6857411"/>
              <a:gd name="connsiteX9" fmla="*/ 8128000 w 12190952"/>
              <a:gd name="connsiteY9" fmla="*/ 0 h 6857411"/>
              <a:gd name="connsiteX10" fmla="*/ 8128000 w 12190952"/>
              <a:gd name="connsiteY10" fmla="*/ 3429000 h 6857411"/>
              <a:gd name="connsiteX11" fmla="*/ 4064000 w 12190952"/>
              <a:gd name="connsiteY11" fmla="*/ 3429000 h 685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0952" h="6857411">
                <a:moveTo>
                  <a:pt x="8128000" y="3429000"/>
                </a:moveTo>
                <a:lnTo>
                  <a:pt x="12190952" y="3429000"/>
                </a:lnTo>
                <a:lnTo>
                  <a:pt x="12190952" y="6857411"/>
                </a:lnTo>
                <a:lnTo>
                  <a:pt x="8128000" y="6857411"/>
                </a:lnTo>
                <a:close/>
                <a:moveTo>
                  <a:pt x="0" y="3429000"/>
                </a:moveTo>
                <a:lnTo>
                  <a:pt x="4064000" y="3429000"/>
                </a:lnTo>
                <a:lnTo>
                  <a:pt x="4064000" y="6857411"/>
                </a:lnTo>
                <a:lnTo>
                  <a:pt x="0" y="6857411"/>
                </a:lnTo>
                <a:close/>
                <a:moveTo>
                  <a:pt x="4064000" y="0"/>
                </a:moveTo>
                <a:lnTo>
                  <a:pt x="8128000" y="0"/>
                </a:lnTo>
                <a:lnTo>
                  <a:pt x="8128000" y="3429000"/>
                </a:lnTo>
                <a:lnTo>
                  <a:pt x="4064000" y="3429000"/>
                </a:lnTo>
                <a:close/>
              </a:path>
            </a:pathLst>
          </a:cu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36CB0D-2E2B-4362-8AB9-56D75CD7CC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624B3-822F-474B-87E2-4A84228EB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7373A2E-832C-494C-B5D6-C67871F68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025" y="955963"/>
            <a:ext cx="3048411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287B06-735F-4515-860C-898EE78F416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0642" y="955963"/>
            <a:ext cx="3048411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BACD80A-37DA-4FCA-814F-BB3ECCDCEF5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672947" y="955963"/>
            <a:ext cx="3048411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0EEC244-343F-428F-818B-7916F89E4FB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30025" y="4391890"/>
            <a:ext cx="3048411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C40D6B-1D98-41D7-A4A3-4EE6319C16D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0642" y="4391890"/>
            <a:ext cx="3048411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41B37ED-5082-4F82-96E9-C83C16A1AA5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672947" y="4391890"/>
            <a:ext cx="3048411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452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boxe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D6CC076-F05F-4789-B3B0-D925883E5B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692B8CFC-0889-4986-BF5C-EABE3F7AEF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4060431" cy="3429000"/>
          </a:xfrm>
        </p:spPr>
        <p:txBody>
          <a:bodyPr bIns="684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3B9A8960-CD6A-4366-A704-22C60379064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1569" y="3429000"/>
            <a:ext cx="4060431" cy="3429000"/>
          </a:xfrm>
        </p:spPr>
        <p:txBody>
          <a:bodyPr bIns="684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BE27F24-ACC0-45C0-8E84-8BCFEE621D6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72186" y="0"/>
            <a:ext cx="4060431" cy="3428412"/>
          </a:xfrm>
        </p:spPr>
        <p:txBody>
          <a:bodyPr bIns="684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36CB0D-2E2B-4362-8AB9-56D75CD7CC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624B3-822F-474B-87E2-4A84228EB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287B06-735F-4515-860C-898EE78F416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0642" y="955963"/>
            <a:ext cx="3048411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BACD80A-37DA-4FCA-814F-BB3ECCDCEF5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672947" y="955963"/>
            <a:ext cx="3048411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0EEC244-343F-428F-818B-7916F89E4FB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30025" y="4391890"/>
            <a:ext cx="3048411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880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 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6DEAD4C0-ABB2-44DB-9606-5298A3BBEB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50AE21-FB76-4220-BDFC-D4B3923C99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23" t="923" r="931" b="931"/>
          <a:stretch/>
        </p:blipFill>
        <p:spPr>
          <a:xfrm>
            <a:off x="0" y="1"/>
            <a:ext cx="12190952" cy="6857411"/>
          </a:xfrm>
          <a:custGeom>
            <a:avLst/>
            <a:gdLst>
              <a:gd name="connsiteX0" fmla="*/ 6095998 w 12190952"/>
              <a:gd name="connsiteY0" fmla="*/ 3429000 h 6857411"/>
              <a:gd name="connsiteX1" fmla="*/ 9143997 w 12190952"/>
              <a:gd name="connsiteY1" fmla="*/ 3429000 h 6857411"/>
              <a:gd name="connsiteX2" fmla="*/ 9143997 w 12190952"/>
              <a:gd name="connsiteY2" fmla="*/ 6857411 h 6857411"/>
              <a:gd name="connsiteX3" fmla="*/ 6095998 w 12190952"/>
              <a:gd name="connsiteY3" fmla="*/ 6857411 h 6857411"/>
              <a:gd name="connsiteX4" fmla="*/ 0 w 12190952"/>
              <a:gd name="connsiteY4" fmla="*/ 3429000 h 6857411"/>
              <a:gd name="connsiteX5" fmla="*/ 3047998 w 12190952"/>
              <a:gd name="connsiteY5" fmla="*/ 3429000 h 6857411"/>
              <a:gd name="connsiteX6" fmla="*/ 3047998 w 12190952"/>
              <a:gd name="connsiteY6" fmla="*/ 6857411 h 6857411"/>
              <a:gd name="connsiteX7" fmla="*/ 0 w 12190952"/>
              <a:gd name="connsiteY7" fmla="*/ 6857411 h 6857411"/>
              <a:gd name="connsiteX8" fmla="*/ 9143997 w 12190952"/>
              <a:gd name="connsiteY8" fmla="*/ 0 h 6857411"/>
              <a:gd name="connsiteX9" fmla="*/ 12190952 w 12190952"/>
              <a:gd name="connsiteY9" fmla="*/ 0 h 6857411"/>
              <a:gd name="connsiteX10" fmla="*/ 12190952 w 12190952"/>
              <a:gd name="connsiteY10" fmla="*/ 3429000 h 6857411"/>
              <a:gd name="connsiteX11" fmla="*/ 9143997 w 12190952"/>
              <a:gd name="connsiteY11" fmla="*/ 3429000 h 6857411"/>
              <a:gd name="connsiteX12" fmla="*/ 3047998 w 12190952"/>
              <a:gd name="connsiteY12" fmla="*/ 0 h 6857411"/>
              <a:gd name="connsiteX13" fmla="*/ 6095997 w 12190952"/>
              <a:gd name="connsiteY13" fmla="*/ 0 h 6857411"/>
              <a:gd name="connsiteX14" fmla="*/ 6095997 w 12190952"/>
              <a:gd name="connsiteY14" fmla="*/ 3429000 h 6857411"/>
              <a:gd name="connsiteX15" fmla="*/ 3047998 w 12190952"/>
              <a:gd name="connsiteY15" fmla="*/ 3429000 h 685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0952" h="6857411">
                <a:moveTo>
                  <a:pt x="6095998" y="3429000"/>
                </a:moveTo>
                <a:lnTo>
                  <a:pt x="9143997" y="3429000"/>
                </a:lnTo>
                <a:lnTo>
                  <a:pt x="9143997" y="6857411"/>
                </a:lnTo>
                <a:lnTo>
                  <a:pt x="6095998" y="6857411"/>
                </a:lnTo>
                <a:close/>
                <a:moveTo>
                  <a:pt x="0" y="3429000"/>
                </a:moveTo>
                <a:lnTo>
                  <a:pt x="3047998" y="3429000"/>
                </a:lnTo>
                <a:lnTo>
                  <a:pt x="3047998" y="6857411"/>
                </a:lnTo>
                <a:lnTo>
                  <a:pt x="0" y="6857411"/>
                </a:lnTo>
                <a:close/>
                <a:moveTo>
                  <a:pt x="9143997" y="0"/>
                </a:moveTo>
                <a:lnTo>
                  <a:pt x="12190952" y="0"/>
                </a:lnTo>
                <a:lnTo>
                  <a:pt x="12190952" y="3429000"/>
                </a:lnTo>
                <a:lnTo>
                  <a:pt x="9143997" y="3429000"/>
                </a:lnTo>
                <a:close/>
                <a:moveTo>
                  <a:pt x="3047998" y="0"/>
                </a:moveTo>
                <a:lnTo>
                  <a:pt x="6095997" y="0"/>
                </a:lnTo>
                <a:lnTo>
                  <a:pt x="6095997" y="3429000"/>
                </a:lnTo>
                <a:lnTo>
                  <a:pt x="3047998" y="3429000"/>
                </a:lnTo>
                <a:close/>
              </a:path>
            </a:pathLst>
          </a:cu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36CB0D-2E2B-4362-8AB9-56D75CD7CC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624B3-822F-474B-87E2-4A84228EB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E3E0E27-3E9E-4B36-BDB3-C46792879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4788" y="955963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BF0CF1-778E-404D-AB61-2AFF9A87CE5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0642" y="955963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DC6711D-5F04-4F80-814D-127EE3FA28D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3201" y="955963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89D1869-DA71-4C5F-8130-26AA82EEA68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504788" y="4391890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DEEA35E-A344-42EC-BF7B-79A63C0CB9E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0642" y="4391890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4CC111C-6650-4B42-BFEE-B21AF40C913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553201" y="4391890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EFF5C0-0160-4161-9042-7F5E98DDD8F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614643" y="955963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AB819FE-F3AD-4E3E-8CE5-9CFCF0F2AB7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614643" y="4391890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9094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Dark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FD141B-B4E4-41F3-B14A-DB13DD9A7E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2249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B2A86E2-0718-4054-A16B-DE0122BE0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4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boxe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3DE2AD4-4587-41B1-9899-53BF1BF612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D6B60ED-42E6-49B2-B14F-9675E8031D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3429000"/>
            <a:ext cx="3051358" cy="3429000"/>
          </a:xfrm>
        </p:spPr>
        <p:txBody>
          <a:bodyPr bIns="684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9048FEF-D1F7-412F-BF14-9BFF26C2EF8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5439" y="0"/>
            <a:ext cx="3052800" cy="3429000"/>
          </a:xfrm>
        </p:spPr>
        <p:txBody>
          <a:bodyPr bIns="684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15572C86-3C1B-4FFA-84ED-68512BF70DB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2319" y="3429000"/>
            <a:ext cx="3052800" cy="3429000"/>
          </a:xfrm>
        </p:spPr>
        <p:txBody>
          <a:bodyPr bIns="684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E6688DEE-7330-4D87-80C7-D10A14712B3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39200" y="0"/>
            <a:ext cx="3052800" cy="3429000"/>
          </a:xfrm>
        </p:spPr>
        <p:txBody>
          <a:bodyPr bIns="684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36CB0D-2E2B-4362-8AB9-56D75CD7CC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624B3-822F-474B-87E2-4A84228EB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BF0CF1-778E-404D-AB61-2AFF9A87CE5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0642" y="955963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DC6711D-5F04-4F80-814D-127EE3FA28D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3201" y="955963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89D1869-DA71-4C5F-8130-26AA82EEA68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504788" y="4391890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AB819FE-F3AD-4E3E-8CE5-9CFCF0F2AB7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614643" y="4391890"/>
            <a:ext cx="2106303" cy="195349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1388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BE491-0BDB-4FFC-B88E-FA5CCF238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99992"/>
            <a:ext cx="8149188" cy="2362483"/>
          </a:xfrm>
        </p:spPr>
        <p:txBody>
          <a:bodyPr anchor="t"/>
          <a:lstStyle>
            <a:lvl1pPr>
              <a:defRPr sz="4000" cap="none" baseline="0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6D7A9-F67D-4203-916A-9CAC738E3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97283"/>
            <a:ext cx="3070194" cy="29940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3B611-50F6-41E2-B169-205712FF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22A4A-6E82-4B0D-B84C-E185E83A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751D62-5BF6-4C8C-9A4C-0C5CB2B5A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5E1F2D-2B39-40F6-A16A-F5D165606D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flipH="1">
            <a:off x="494" y="278"/>
            <a:ext cx="12191011" cy="68574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6BE491-0BDB-4FFC-B88E-FA5CCF238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99992"/>
            <a:ext cx="8149188" cy="2362483"/>
          </a:xfrm>
        </p:spPr>
        <p:txBody>
          <a:bodyPr anchor="t"/>
          <a:lstStyle>
            <a:lvl1pPr>
              <a:defRPr sz="400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6D7A9-F67D-4203-916A-9CAC738E3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97283"/>
            <a:ext cx="3070194" cy="29940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3B611-50F6-41E2-B169-205712FF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22A4A-6E82-4B0D-B84C-E185E83A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0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FE9839-1EAD-4818-AA50-A4376571A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336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71F4B3E-403F-46A2-8492-7656A8045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3" t="923" r="923" b="923"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9DE5B78-E587-40CC-8138-5878565D9E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835"/>
          <a:stretch/>
        </p:blipFill>
        <p:spPr>
          <a:xfrm>
            <a:off x="0" y="0"/>
            <a:ext cx="12191997" cy="68869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953850-676C-4455-ABB3-D796C0DBE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9000"/>
          </a:blip>
          <a:srcRect l="923" t="923" r="923" b="923"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92D4BC4A-9202-4B7A-8E77-505F5B24BC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54462" y="609600"/>
            <a:ext cx="1868010" cy="1154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4FBE6D-B927-4F1C-8186-F331864FEBA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25" y="126"/>
            <a:ext cx="12191550" cy="68577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9DBBB7C-DB93-4EDA-A34F-D3DA6768EBBE}"/>
              </a:ext>
            </a:extLst>
          </p:cNvPr>
          <p:cNvSpPr txBox="1">
            <a:spLocks/>
          </p:cNvSpPr>
          <p:nvPr userDrawn="1"/>
        </p:nvSpPr>
        <p:spPr>
          <a:xfrm>
            <a:off x="1524000" y="2387599"/>
            <a:ext cx="9144000" cy="196902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80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2113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2 Columns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000" y="2235600"/>
            <a:ext cx="5320800" cy="4021200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Canada Update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1A6D73-961B-4733-B327-A3AD5C489AD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6242397" y="2235600"/>
            <a:ext cx="5320800" cy="4021200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7159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without 3d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435418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5DC3B0-ED12-48BD-A8DE-126F996D1A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30" y="-15394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6B96F3F-E11A-9449-BB2C-D7DDAEE7A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185980" y="1826065"/>
            <a:ext cx="12006020" cy="50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0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placehold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FD141B-B4E4-41F3-B14A-DB13DD9A7E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7" cy="6858000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103E64-2390-4B25-92D1-2A9A2C9C1A87}"/>
              </a:ext>
            </a:extLst>
          </p:cNvPr>
          <p:cNvSpPr/>
          <p:nvPr userDrawn="1"/>
        </p:nvSpPr>
        <p:spPr>
          <a:xfrm>
            <a:off x="8077203" y="1"/>
            <a:ext cx="411479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6D7D0F-4650-401E-B80D-FC6AB7013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907"/>
          <a:stretch/>
        </p:blipFill>
        <p:spPr>
          <a:xfrm>
            <a:off x="0" y="1748117"/>
            <a:ext cx="12192000" cy="5109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B2A86E2-0718-4054-A16B-DE0122BE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3590630" cy="4167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6E89C6-1F69-4F25-81F3-0099FB42A4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052" y="755334"/>
            <a:ext cx="10154653" cy="571199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8644A6-5CB3-4CBB-BFBD-E2AA799E5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70" y="2911642"/>
            <a:ext cx="3487536" cy="2658979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62FCE3F-3C9D-4DE4-93F6-04D204EBA8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781643" y="1204957"/>
            <a:ext cx="6727138" cy="4477996"/>
          </a:xfrm>
          <a:prstGeom prst="round2SameRect">
            <a:avLst>
              <a:gd name="adj1" fmla="val 2225"/>
              <a:gd name="adj2" fmla="val 0"/>
            </a:avLst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D1FB0AB-7949-4B0C-9FFB-1C5980DFA0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1780302"/>
            <a:ext cx="3590630" cy="308610"/>
          </a:xfrm>
        </p:spPr>
        <p:txBody>
          <a:bodyPr/>
          <a:lstStyle>
            <a:lvl1pPr>
              <a:defRPr lang="en-US" sz="18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0973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FE9839-1EAD-4818-AA50-A4376571A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336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71F4B3E-403F-46A2-8492-7656A8045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9DE5B78-E587-40CC-8138-5878565D9E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835"/>
          <a:stretch/>
        </p:blipFill>
        <p:spPr>
          <a:xfrm>
            <a:off x="0" y="0"/>
            <a:ext cx="12191997" cy="68869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953850-676C-4455-ABB3-D796C0DBE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7" cy="6886921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92D4BC4A-9202-4B7A-8E77-505F5B24BC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462" y="609600"/>
            <a:ext cx="1868010" cy="115459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9DBBB7C-DB93-4EDA-A34F-D3DA6768EBBE}"/>
              </a:ext>
            </a:extLst>
          </p:cNvPr>
          <p:cNvSpPr txBox="1">
            <a:spLocks/>
          </p:cNvSpPr>
          <p:nvPr userDrawn="1"/>
        </p:nvSpPr>
        <p:spPr>
          <a:xfrm>
            <a:off x="1524000" y="2387599"/>
            <a:ext cx="9144000" cy="196902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80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2113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51.xml"/><Relationship Id="rId47" Type="http://schemas.openxmlformats.org/officeDocument/2006/relationships/slideLayout" Target="../slideLayouts/slideLayout56.xml"/><Relationship Id="rId50" Type="http://schemas.openxmlformats.org/officeDocument/2006/relationships/slideLayout" Target="../slideLayouts/slideLayout59.xml"/><Relationship Id="rId55" Type="http://schemas.openxmlformats.org/officeDocument/2006/relationships/slideLayout" Target="../slideLayouts/slideLayout64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37" Type="http://schemas.openxmlformats.org/officeDocument/2006/relationships/slideLayout" Target="../slideLayouts/slideLayout46.xml"/><Relationship Id="rId40" Type="http://schemas.openxmlformats.org/officeDocument/2006/relationships/slideLayout" Target="../slideLayouts/slideLayout49.xml"/><Relationship Id="rId45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62.xml"/><Relationship Id="rId58" Type="http://schemas.openxmlformats.org/officeDocument/2006/relationships/slideLayout" Target="../slideLayouts/slideLayout67.xml"/><Relationship Id="rId5" Type="http://schemas.openxmlformats.org/officeDocument/2006/relationships/slideLayout" Target="../slideLayouts/slideLayout14.xml"/><Relationship Id="rId61" Type="http://schemas.openxmlformats.org/officeDocument/2006/relationships/image" Target="../media/image18.svg"/><Relationship Id="rId1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Relationship Id="rId35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52.xml"/><Relationship Id="rId48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65.xml"/><Relationship Id="rId8" Type="http://schemas.openxmlformats.org/officeDocument/2006/relationships/slideLayout" Target="../slideLayouts/slideLayout17.xml"/><Relationship Id="rId51" Type="http://schemas.openxmlformats.org/officeDocument/2006/relationships/slideLayout" Target="../slideLayouts/slideLayout60.xml"/><Relationship Id="rId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38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55.xml"/><Relationship Id="rId59" Type="http://schemas.openxmlformats.org/officeDocument/2006/relationships/theme" Target="../theme/theme2.xml"/><Relationship Id="rId20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50.xml"/><Relationship Id="rId54" Type="http://schemas.openxmlformats.org/officeDocument/2006/relationships/slideLayout" Target="../slideLayouts/slideLayout63.xml"/><Relationship Id="rId6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45.xml"/><Relationship Id="rId49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61.xml"/><Relationship Id="rId60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C68488C-CEE1-46F1-A848-CD45C72C7F9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5DE5F1-A411-4BD8-A04A-4D367258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11216750" cy="4167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BFC66-7FF6-4E49-9F8D-A30747B8E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169" y="1469572"/>
            <a:ext cx="11216751" cy="48169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80AE3-1C48-404D-9908-62E13806C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1190" y="6566624"/>
            <a:ext cx="7819730" cy="13199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lang="en-US" sz="900">
                <a:solidFill>
                  <a:schemeClr val="tx2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0ADF8-7392-414F-959B-156E9C7BC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01918" y="6566624"/>
            <a:ext cx="157671" cy="13199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48E45A-73FD-4BF0-BF01-287C3CCC00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30" y="-15394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98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700" r:id="rId2"/>
    <p:sldLayoutId id="2147483654" r:id="rId3"/>
    <p:sldLayoutId id="2147483671" r:id="rId4"/>
    <p:sldLayoutId id="2147483693" r:id="rId5"/>
    <p:sldLayoutId id="2147483662" r:id="rId6"/>
    <p:sldLayoutId id="2147483679" r:id="rId7"/>
    <p:sldLayoutId id="2147483663" r:id="rId8"/>
    <p:sldLayoutId id="2147483716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3200" kern="1200" cap="all" baseline="0" dirty="0">
          <a:solidFill>
            <a:srgbClr val="000000"/>
          </a:solidFill>
          <a:latin typeface="+mj-lt"/>
          <a:ea typeface="+mn-ea"/>
          <a:cs typeface="+mn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rgbClr val="000000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1200" kern="1200">
          <a:solidFill>
            <a:srgbClr val="000000"/>
          </a:solidFill>
          <a:latin typeface="+mn-lt"/>
          <a:ea typeface="+mn-ea"/>
          <a:cs typeface="+mn-cs"/>
        </a:defRPr>
      </a:lvl2pPr>
      <a:lvl3pPr marL="182563" indent="-182563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rgbClr val="000000"/>
          </a:solidFill>
          <a:latin typeface="+mn-lt"/>
          <a:ea typeface="+mn-ea"/>
          <a:cs typeface="+mn-cs"/>
        </a:defRPr>
      </a:lvl3pPr>
      <a:lvl4pPr marL="354013" indent="-17145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1100" kern="1200">
          <a:solidFill>
            <a:srgbClr val="000000"/>
          </a:solidFill>
          <a:latin typeface="+mn-lt"/>
          <a:ea typeface="+mn-ea"/>
          <a:cs typeface="+mn-cs"/>
        </a:defRPr>
      </a:lvl4pPr>
      <a:lvl5pPr marL="536575" indent="-182563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11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7401" userDrawn="1">
          <p15:clr>
            <a:srgbClr val="F26B43"/>
          </p15:clr>
        </p15:guide>
        <p15:guide id="3" orient="horz" pos="3960" userDrawn="1">
          <p15:clr>
            <a:srgbClr val="F26B43"/>
          </p15:clr>
        </p15:guide>
        <p15:guide id="4" pos="329" userDrawn="1">
          <p15:clr>
            <a:srgbClr val="F26B43"/>
          </p15:clr>
        </p15:guide>
        <p15:guide id="5" orient="horz" pos="77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C68488C-CEE1-46F1-A848-CD45C72C7F95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5DE5F1-A411-4BD8-A04A-4D367258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70" y="371913"/>
            <a:ext cx="11216750" cy="4167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BFC66-7FF6-4E49-9F8D-A30747B8E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169" y="1469572"/>
            <a:ext cx="11216751" cy="48169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80AE3-1C48-404D-9908-62E13806C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1190" y="6566624"/>
            <a:ext cx="7819730" cy="13199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lang="en-US" sz="900">
                <a:solidFill>
                  <a:schemeClr val="tx2"/>
                </a:solidFill>
              </a:defRPr>
            </a:lvl1pPr>
          </a:lstStyle>
          <a:p>
            <a:r>
              <a:rPr lang="en-US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0ADF8-7392-414F-959B-156E9C7BC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01918" y="6566624"/>
            <a:ext cx="157671" cy="13199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48E45A-73FD-4BF0-BF01-287C3CCC0026}"/>
              </a:ext>
            </a:extLst>
          </p:cNvPr>
          <p:cNvPicPr>
            <a:picLocks noChangeAspect="1"/>
          </p:cNvPicPr>
          <p:nvPr userDrawn="1"/>
        </p:nvPicPr>
        <p:blipFill>
          <a:blip r:embed="rId62"/>
          <a:srcRect l="2288" r="2288"/>
          <a:stretch/>
        </p:blipFill>
        <p:spPr>
          <a:xfrm>
            <a:off x="-24630" y="-15394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98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3656" r:id="rId2"/>
    <p:sldLayoutId id="2147483708" r:id="rId3"/>
    <p:sldLayoutId id="2147483709" r:id="rId4"/>
    <p:sldLayoutId id="2147484015" r:id="rId5"/>
    <p:sldLayoutId id="2147483701" r:id="rId6"/>
    <p:sldLayoutId id="2147483711" r:id="rId7"/>
    <p:sldLayoutId id="2147483712" r:id="rId8"/>
    <p:sldLayoutId id="2147483649" r:id="rId9"/>
    <p:sldLayoutId id="2147483661" r:id="rId10"/>
    <p:sldLayoutId id="2147484016" r:id="rId11"/>
    <p:sldLayoutId id="2147483698" r:id="rId12"/>
    <p:sldLayoutId id="2147483650" r:id="rId13"/>
    <p:sldLayoutId id="2147483667" r:id="rId14"/>
    <p:sldLayoutId id="2147484017" r:id="rId15"/>
    <p:sldLayoutId id="2147483675" r:id="rId16"/>
    <p:sldLayoutId id="2147483707" r:id="rId17"/>
    <p:sldLayoutId id="2147483676" r:id="rId18"/>
    <p:sldLayoutId id="2147483692" r:id="rId19"/>
    <p:sldLayoutId id="2147484018" r:id="rId20"/>
    <p:sldLayoutId id="2147483683" r:id="rId21"/>
    <p:sldLayoutId id="2147483705" r:id="rId22"/>
    <p:sldLayoutId id="2147483706" r:id="rId23"/>
    <p:sldLayoutId id="2147483688" r:id="rId24"/>
    <p:sldLayoutId id="2147483689" r:id="rId25"/>
    <p:sldLayoutId id="2147483703" r:id="rId26"/>
    <p:sldLayoutId id="2147483704" r:id="rId27"/>
    <p:sldLayoutId id="2147483678" r:id="rId28"/>
    <p:sldLayoutId id="2147484019" r:id="rId29"/>
    <p:sldLayoutId id="2147483680" r:id="rId30"/>
    <p:sldLayoutId id="2147484020" r:id="rId31"/>
    <p:sldLayoutId id="2147483681" r:id="rId32"/>
    <p:sldLayoutId id="2147483684" r:id="rId33"/>
    <p:sldLayoutId id="2147483666" r:id="rId34"/>
    <p:sldLayoutId id="2147483665" r:id="rId35"/>
    <p:sldLayoutId id="2147483668" r:id="rId36"/>
    <p:sldLayoutId id="2147483697" r:id="rId37"/>
    <p:sldLayoutId id="2147483660" r:id="rId38"/>
    <p:sldLayoutId id="2147483672" r:id="rId39"/>
    <p:sldLayoutId id="2147483687" r:id="rId40"/>
    <p:sldLayoutId id="2147483669" r:id="rId41"/>
    <p:sldLayoutId id="2147483670" r:id="rId42"/>
    <p:sldLayoutId id="2147483696" r:id="rId43"/>
    <p:sldLayoutId id="2147483702" r:id="rId44"/>
    <p:sldLayoutId id="2147483695" r:id="rId45"/>
    <p:sldLayoutId id="2147483694" r:id="rId46"/>
    <p:sldLayoutId id="2147483699" r:id="rId47"/>
    <p:sldLayoutId id="2147483673" r:id="rId48"/>
    <p:sldLayoutId id="2147483685" r:id="rId49"/>
    <p:sldLayoutId id="2147483674" r:id="rId50"/>
    <p:sldLayoutId id="2147483686" r:id="rId51"/>
    <p:sldLayoutId id="2147483651" r:id="rId52"/>
    <p:sldLayoutId id="2147483710" r:id="rId53"/>
    <p:sldLayoutId id="2147483655" r:id="rId54"/>
    <p:sldLayoutId id="2147484021" r:id="rId55"/>
    <p:sldLayoutId id="2147483884" r:id="rId56"/>
    <p:sldLayoutId id="2147483827" r:id="rId57"/>
    <p:sldLayoutId id="2147484012" r:id="rId5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3200" kern="1200" cap="all" baseline="0" dirty="0">
          <a:solidFill>
            <a:srgbClr val="000000"/>
          </a:solidFill>
          <a:latin typeface="+mj-lt"/>
          <a:ea typeface="+mn-ea"/>
          <a:cs typeface="+mn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rgbClr val="000000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1200" kern="1200">
          <a:solidFill>
            <a:srgbClr val="000000"/>
          </a:solidFill>
          <a:latin typeface="+mn-lt"/>
          <a:ea typeface="+mn-ea"/>
          <a:cs typeface="+mn-cs"/>
        </a:defRPr>
      </a:lvl2pPr>
      <a:lvl3pPr marL="182563" indent="-182563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rgbClr val="000000"/>
          </a:solidFill>
          <a:latin typeface="+mn-lt"/>
          <a:ea typeface="+mn-ea"/>
          <a:cs typeface="+mn-cs"/>
        </a:defRPr>
      </a:lvl3pPr>
      <a:lvl4pPr marL="354013" indent="-17145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1100" kern="1200">
          <a:solidFill>
            <a:srgbClr val="000000"/>
          </a:solidFill>
          <a:latin typeface="+mn-lt"/>
          <a:ea typeface="+mn-ea"/>
          <a:cs typeface="+mn-cs"/>
        </a:defRPr>
      </a:lvl4pPr>
      <a:lvl5pPr marL="536575" indent="-182563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11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7401" userDrawn="1">
          <p15:clr>
            <a:srgbClr val="F26B43"/>
          </p15:clr>
        </p15:guide>
        <p15:guide id="3" orient="horz" pos="3960" userDrawn="1">
          <p15:clr>
            <a:srgbClr val="F26B43"/>
          </p15:clr>
        </p15:guide>
        <p15:guide id="4" pos="329" userDrawn="1">
          <p15:clr>
            <a:srgbClr val="F26B43"/>
          </p15:clr>
        </p15:guide>
        <p15:guide id="5" orient="horz" pos="77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mailto:DPWFS.Projects@dpworld.com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olacouncil.org/about-canola/industry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982E7-F1AE-4305-99F7-64049CF0B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0677" y="3875685"/>
            <a:ext cx="7250122" cy="1322821"/>
          </a:xfrm>
        </p:spPr>
        <p:txBody>
          <a:bodyPr/>
          <a:lstStyle/>
          <a:p>
            <a:pPr>
              <a:lnSpc>
                <a:spcPct val="100000"/>
              </a:lnSpc>
            </a:pPr>
            <a:br>
              <a:rPr lang="en-US" sz="4800" dirty="0">
                <a:ea typeface="+mj-lt"/>
                <a:cs typeface="+mj-lt"/>
              </a:rPr>
            </a:br>
            <a:br>
              <a:rPr lang="en-US" sz="4800" dirty="0">
                <a:ea typeface="+mj-lt"/>
                <a:cs typeface="+mj-lt"/>
              </a:rPr>
            </a:br>
            <a:r>
              <a:rPr lang="en-US" sz="4800" dirty="0">
                <a:ea typeface="+mj-lt"/>
                <a:cs typeface="+mj-lt"/>
              </a:rPr>
              <a:t>Proposed Canola Oil Transload Facility</a:t>
            </a:r>
            <a:endParaRPr lang="en-US" sz="4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8DB89-E7F2-49BD-A1D8-F51B747A69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8794750"/>
            <a:ext cx="2743200" cy="365125"/>
          </a:xfrm>
        </p:spPr>
        <p:txBody>
          <a:bodyPr/>
          <a:lstStyle/>
          <a:p>
            <a:fld id="{31939A77-4DCF-4228-8B74-013876D037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3E4C57-D2C4-4AF1-A40C-FEF41400A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Proposed Canola Oil Transload Facility - Feedback 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E04F0-BF44-48AB-9F35-5B73CD002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10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0214605-41CC-4899-A618-0FA72AF79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 World Fraser Surrey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0ED20A-E0C4-4FB4-B11F-E7AC6D58131E}"/>
              </a:ext>
            </a:extLst>
          </p:cNvPr>
          <p:cNvSpPr txBox="1"/>
          <p:nvPr/>
        </p:nvSpPr>
        <p:spPr>
          <a:xfrm>
            <a:off x="524170" y="1678503"/>
            <a:ext cx="6918777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Feedback can be submitted through our feedback form on our website -https://www.dpworldcanada.com/projects/?a=fraser-surrey&amp;b=canola-oil-transload-facility&amp;c=phase-1</a:t>
            </a:r>
          </a:p>
          <a:p>
            <a:pPr marL="28575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Feedback will be accepted until January 30, 2023</a:t>
            </a:r>
          </a:p>
          <a:p>
            <a:pPr marL="28575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You can also submit feedback by email:  </a:t>
            </a:r>
            <a:r>
              <a:rPr lang="en-US" dirty="0">
                <a:hlinkClick r:id="rId2"/>
              </a:rPr>
              <a:t>DPWFS.Projects@dpworld.com</a:t>
            </a:r>
            <a:endParaRPr lang="en-US" dirty="0"/>
          </a:p>
          <a:p>
            <a:pPr marL="28575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A summary report containing feedback will be posted on the Vancouver Fraser Port Authority website and will be considered by DP World through detailed design of the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1026" name="Picture 2" descr="publications survey">
            <a:extLst>
              <a:ext uri="{FF2B5EF4-FFF2-40B4-BE49-F238E27FC236}">
                <a16:creationId xmlns:a16="http://schemas.microsoft.com/office/drawing/2014/main" id="{3424AEC8-4DE6-4FCA-80AC-BC4AF9F27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" r="31179"/>
          <a:stretch/>
        </p:blipFill>
        <p:spPr bwMode="auto">
          <a:xfrm>
            <a:off x="7942729" y="2027831"/>
            <a:ext cx="4249271" cy="330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08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E9E84-E6FB-C8C7-3154-C47D422592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/>
              <a:t>Q&amp;a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19D06-F856-46D4-8F14-73163EBB5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4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19D06-F856-46D4-8F14-73163EBB577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033250" y="6565900"/>
            <a:ext cx="158750" cy="133350"/>
          </a:xfrm>
        </p:spPr>
        <p:txBody>
          <a:bodyPr/>
          <a:lstStyle/>
          <a:p>
            <a:fld id="{31939A77-4DCF-4228-8B74-013876D037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1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3E4C57-D2C4-4AF1-A40C-FEF41400A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Proposed Canola Oil Transload Facility 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E04F0-BF44-48AB-9F35-5B73CD002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2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0214605-41CC-4899-A618-0FA72AF79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DP World Fraser Surrey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C9C5D1-3C72-47D2-9714-77C178F7750F}"/>
              </a:ext>
            </a:extLst>
          </p:cNvPr>
          <p:cNvSpPr txBox="1"/>
          <p:nvPr/>
        </p:nvSpPr>
        <p:spPr>
          <a:xfrm>
            <a:off x="352985" y="1623913"/>
            <a:ext cx="204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BF47A7-2284-4AA2-8883-9228E9364136}"/>
              </a:ext>
            </a:extLst>
          </p:cNvPr>
          <p:cNvSpPr txBox="1"/>
          <p:nvPr/>
        </p:nvSpPr>
        <p:spPr>
          <a:xfrm>
            <a:off x="232411" y="2182356"/>
            <a:ext cx="79774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Introductions</a:t>
            </a:r>
          </a:p>
          <a:p>
            <a:pPr marL="28575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Overview of DP World</a:t>
            </a:r>
          </a:p>
          <a:p>
            <a:pPr marL="28575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Overview of the proposed facility </a:t>
            </a:r>
          </a:p>
          <a:p>
            <a:pPr marL="28575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Overview of construction </a:t>
            </a:r>
          </a:p>
          <a:p>
            <a:pPr marL="28575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Feedback opportunities</a:t>
            </a:r>
          </a:p>
          <a:p>
            <a:pPr marL="28575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Q&amp;A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01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8E00D69-7801-49A0-A032-831B564645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16200000">
            <a:off x="8264407" y="2738763"/>
            <a:ext cx="5843364" cy="1109663"/>
          </a:xfrm>
        </p:spPr>
        <p:txBody>
          <a:bodyPr/>
          <a:lstStyle/>
          <a:p>
            <a:r>
              <a:rPr lang="en-US"/>
              <a:t>OUR PURPOSE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3AAC9-5303-4DDD-A74E-1644F5CA9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1918" y="6566624"/>
            <a:ext cx="157671" cy="131991"/>
          </a:xfrm>
        </p:spPr>
        <p:txBody>
          <a:bodyPr/>
          <a:lstStyle/>
          <a:p>
            <a:fld id="{31939A77-4DCF-4228-8B74-013876D0374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BF8DF767-2743-472E-B918-B8713B54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526" y="921820"/>
            <a:ext cx="5571830" cy="809615"/>
          </a:xfrm>
        </p:spPr>
        <p:txBody>
          <a:bodyPr/>
          <a:lstStyle/>
          <a:p>
            <a:r>
              <a:rPr lang="en-US" dirty="0"/>
              <a:t>WE MAKE TRADE FLOW TO CHANGE WHAT’S POSSIBLE FOR EVERYONE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950E96A-60B0-49D6-9196-E4B44D0E9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526" y="2910646"/>
            <a:ext cx="5571830" cy="2620726"/>
          </a:xfrm>
        </p:spPr>
        <p:txBody>
          <a:bodyPr/>
          <a:lstStyle/>
          <a:p>
            <a:r>
              <a:rPr lang="en-GB" sz="2400" dirty="0">
                <a:solidFill>
                  <a:schemeClr val="tx1"/>
                </a:solidFill>
                <a:latin typeface="Pilat Light" panose="020B04030300000000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We’re on a mission to reimagine the global supply chain.  And make the flow of trade smarter, faster and more sustainable. </a:t>
            </a:r>
          </a:p>
          <a:p>
            <a:r>
              <a:rPr lang="en-GB" sz="2400" dirty="0">
                <a:solidFill>
                  <a:schemeClr val="tx1"/>
                </a:solidFill>
                <a:latin typeface="Pilat Light" panose="020B04030300000000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building better ways to bring goods to more people, we can all thrive in ways we never thought possible.</a:t>
            </a:r>
            <a:endParaRPr lang="en-AE" sz="2400" dirty="0">
              <a:solidFill>
                <a:schemeClr val="tx1"/>
              </a:solidFill>
              <a:latin typeface="Pilat Light" panose="020B04030300000000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Placeholder 8" descr="Background pattern&#10;&#10;Description automatically generated">
            <a:extLst>
              <a:ext uri="{FF2B5EF4-FFF2-40B4-BE49-F238E27FC236}">
                <a16:creationId xmlns:a16="http://schemas.microsoft.com/office/drawing/2014/main" id="{19FD6FE8-39D1-C646-A976-2383F4243C8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11" r="34011"/>
          <a:stretch>
            <a:fillRect/>
          </a:stretch>
        </p:blipFill>
        <p:spPr>
          <a:xfrm>
            <a:off x="6837363" y="0"/>
            <a:ext cx="3290887" cy="6858000"/>
          </a:xfrm>
        </p:spPr>
      </p:pic>
    </p:spTree>
    <p:extLst>
      <p:ext uri="{BB962C8B-B14F-4D97-AF65-F5344CB8AC3E}">
        <p14:creationId xmlns:p14="http://schemas.microsoft.com/office/powerpoint/2010/main" val="131890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8E00D69-7801-49A0-A032-831B564645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16200000">
            <a:off x="8264407" y="2738763"/>
            <a:ext cx="5843364" cy="1109663"/>
          </a:xfrm>
        </p:spPr>
        <p:txBody>
          <a:bodyPr/>
          <a:lstStyle/>
          <a:p>
            <a:r>
              <a:rPr lang="en-US"/>
              <a:t>OUR VISION</a:t>
            </a: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837542A6-F632-48EE-A590-6ED041C2EF0C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7240" y="-1"/>
            <a:ext cx="3291511" cy="228599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4B82297C-673D-4E0A-9126-C82FB9E6CCAF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7240" y="2295935"/>
            <a:ext cx="3291511" cy="22859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3AAC9-5303-4DDD-A74E-1644F5CA9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1918" y="6566624"/>
            <a:ext cx="157671" cy="131991"/>
          </a:xfrm>
        </p:spPr>
        <p:txBody>
          <a:bodyPr/>
          <a:lstStyle/>
          <a:p>
            <a:fld id="{31939A77-4DCF-4228-8B74-013876D0374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BF8DF767-2743-472E-B918-B8713B54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904" y="2020831"/>
            <a:ext cx="5571830" cy="809615"/>
          </a:xfrm>
        </p:spPr>
        <p:txBody>
          <a:bodyPr/>
          <a:lstStyle/>
          <a:p>
            <a:r>
              <a:rPr lang="en-US"/>
              <a:t>TO LEAD THE FUTURE OF WORLD TRADE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950E96A-60B0-49D6-9196-E4B44D0E9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904" y="3293594"/>
            <a:ext cx="5571830" cy="4375507"/>
          </a:xfrm>
        </p:spPr>
        <p:txBody>
          <a:bodyPr/>
          <a:lstStyle/>
          <a:p>
            <a:r>
              <a:rPr lang="en-GB" sz="2400">
                <a:solidFill>
                  <a:schemeClr val="tx1"/>
                </a:solidFill>
                <a:latin typeface="Pilat Light" panose="020B04030300000000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leveraging our portfolio of world-class infrastructure, strengthening global supply chains and generating sustainable economic growth.</a:t>
            </a:r>
            <a:endParaRPr lang="en-AE" sz="2400">
              <a:solidFill>
                <a:schemeClr val="tx1"/>
              </a:solidFill>
              <a:latin typeface="Pilat Light" panose="020B04030300000000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Placeholder 6" descr="A close-up of some bamboo&#10;&#10;Description automatically generated with low confidence">
            <a:extLst>
              <a:ext uri="{FF2B5EF4-FFF2-40B4-BE49-F238E27FC236}">
                <a16:creationId xmlns:a16="http://schemas.microsoft.com/office/drawing/2014/main" id="{5D27F84C-21D9-DB47-853D-DDF65A875B9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4" r="20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299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3E4C57-D2C4-4AF1-A40C-FEF41400A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Proposed Canola Oil Transload Facility 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E04F0-BF44-48AB-9F35-5B73CD002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5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0214605-41CC-4899-A618-0FA72AF79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DP World Fraser Surrey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A9B819-6802-4AF6-AF80-F81E751B1D8F}"/>
              </a:ext>
            </a:extLst>
          </p:cNvPr>
          <p:cNvSpPr txBox="1"/>
          <p:nvPr/>
        </p:nvSpPr>
        <p:spPr>
          <a:xfrm>
            <a:off x="278097" y="2354027"/>
            <a:ext cx="3789638" cy="2525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To accommodate the rapid growth of canola oil production across the Canadian prairies, DP World is proposing to construct a new Canola Oil Transload Facility at our Fraser Surrey Terminal</a:t>
            </a:r>
          </a:p>
        </p:txBody>
      </p:sp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D153D772-D19E-4281-AEA9-1BB61DDB8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4818" y="-8499"/>
            <a:ext cx="2557182" cy="37987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CC9347-EC76-4395-9A03-8AA5E6366EA0}"/>
              </a:ext>
            </a:extLst>
          </p:cNvPr>
          <p:cNvSpPr txBox="1"/>
          <p:nvPr/>
        </p:nvSpPr>
        <p:spPr>
          <a:xfrm>
            <a:off x="10380672" y="3770374"/>
            <a:ext cx="18651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3"/>
              </a:rPr>
              <a:t>From the Canola industry in Canada, from farm to global markets (canolacouncil.org)</a:t>
            </a:r>
            <a:endParaRPr lang="en-US" sz="1100" dirty="0"/>
          </a:p>
        </p:txBody>
      </p:sp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A3C6609B-E59E-48AA-75E9-12DE42D06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704" y="906831"/>
            <a:ext cx="6654634" cy="59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2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3E5920-C82C-48FB-8D26-1910E4FB84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Proposed Canola Oil Transload Facility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D587B-AF0D-47CB-8668-08C27212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6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80D1D18-64F0-4C1C-90CA-3E67A188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DP World Fraser Surrey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52270D-298D-4F3D-94ED-525528E740ED}"/>
              </a:ext>
            </a:extLst>
          </p:cNvPr>
          <p:cNvSpPr txBox="1"/>
          <p:nvPr/>
        </p:nvSpPr>
        <p:spPr>
          <a:xfrm>
            <a:off x="524170" y="1546273"/>
            <a:ext cx="3509495" cy="49398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Pilat Light" panose="020B0403030000000004" pitchFamily="34" charset="0"/>
              </a:rPr>
              <a:t>We are proposing to redevelop a portion of our existing Fraser Surrey Terminal and Berth 10 located at 11060 Elevator Road, Surrey, BC to function as a canola oil transload facility. </a:t>
            </a:r>
          </a:p>
          <a:p>
            <a:pPr>
              <a:lnSpc>
                <a:spcPct val="150000"/>
              </a:lnSpc>
            </a:pPr>
            <a:endParaRPr lang="en-US" sz="1800" b="0" i="0" u="none" strike="noStrike" baseline="0" dirty="0">
              <a:solidFill>
                <a:srgbClr val="000000"/>
              </a:solidFill>
              <a:latin typeface="Pilat Light" panose="020B04030300000000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Pilat Light" panose="020B0403030000000004" pitchFamily="34" charset="0"/>
              </a:rPr>
              <a:t>Redevelopment would result in a canola oil throughput capacity of approximately 1,000,000 </a:t>
            </a:r>
            <a:r>
              <a:rPr lang="en-CA" sz="1800" b="0" i="0" u="none" strike="noStrike" baseline="0" dirty="0">
                <a:solidFill>
                  <a:srgbClr val="000000"/>
                </a:solidFill>
                <a:latin typeface="Pilat Light" panose="020B0403030000000004" pitchFamily="34" charset="0"/>
              </a:rPr>
              <a:t>tonnes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ilat Light" panose="020B0403030000000004" pitchFamily="34" charset="0"/>
              </a:rPr>
              <a:t> per year.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Pilat Light" panose="020B0403030000000004" pitchFamily="34" charset="0"/>
            </a:endParaRPr>
          </a:p>
        </p:txBody>
      </p:sp>
      <p:pic>
        <p:nvPicPr>
          <p:cNvPr id="3" name="Picture 3" descr="Map&#10;&#10;Description automatically generated">
            <a:extLst>
              <a:ext uri="{FF2B5EF4-FFF2-40B4-BE49-F238E27FC236}">
                <a16:creationId xmlns:a16="http://schemas.microsoft.com/office/drawing/2014/main" id="{A54D71DB-1F95-8FB8-A0AA-BE7CDD535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613" y="1709226"/>
            <a:ext cx="7113916" cy="430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3E4C57-D2C4-4AF1-A40C-FEF41400A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Proposed Canola Oil Transload Facility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E04F0-BF44-48AB-9F35-5B73CD002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7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0214605-41CC-4899-A618-0FA72AF79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DP World Fraser Surrey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05966F-6856-43C7-BD5D-158F8DAFE430}"/>
              </a:ext>
            </a:extLst>
          </p:cNvPr>
          <p:cNvSpPr txBox="1"/>
          <p:nvPr/>
        </p:nvSpPr>
        <p:spPr>
          <a:xfrm>
            <a:off x="371368" y="1180791"/>
            <a:ext cx="7158985" cy="5385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Aft>
                <a:spcPts val="1200"/>
              </a:spcAft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Project broadly consists of the following components:</a:t>
            </a:r>
          </a:p>
          <a:p>
            <a:pPr marL="342900" marR="0" lvl="0" indent="-342900">
              <a:lnSpc>
                <a:spcPct val="15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Installation of two rail spur tracks (one replacement, one new) for rail unloading, including railcar offloading stations, pumps and piping</a:t>
            </a:r>
          </a:p>
          <a:p>
            <a:pPr marL="342900" marR="0" lvl="0" indent="-342900">
              <a:lnSpc>
                <a:spcPct val="15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Three steel 15,000 metric </a:t>
            </a:r>
            <a:r>
              <a:rPr lang="en-US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tonne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capacity storage tanks (18m high, 37m diameter) including containment walls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Installation of below grade canola oil transmission and recycle line to connect storage tanks to the marine trestle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Construction of marine access trestle and vessel loading platform including a marine loading arm and upgraded berthing safety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Pilat Light" panose="020B040303000000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 of ancillary facilities including control building, motor control </a:t>
            </a:r>
            <a:r>
              <a:rPr lang="en-US" sz="1800" dirty="0" err="1">
                <a:effectLst/>
                <a:latin typeface="Pilat Light" panose="020B040303000000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sz="1800" dirty="0">
                <a:effectLst/>
                <a:latin typeface="Pilat Light" panose="020B040303000000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lighting, and site vehicle parking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9C0C594-3D2F-49AB-9570-BF3F44323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0"/>
            <a:ext cx="4092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79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3E4C57-D2C4-4AF1-A40C-FEF41400A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Proposed Canola Oil Transload Facility - Operations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E04F0-BF44-48AB-9F35-5B73CD002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8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0214605-41CC-4899-A618-0FA72AF79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DP World Fraser Surrey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AF4D3-C758-4468-9A21-1E8651F447DD}"/>
              </a:ext>
            </a:extLst>
          </p:cNvPr>
          <p:cNvSpPr txBox="1"/>
          <p:nvPr/>
        </p:nvSpPr>
        <p:spPr>
          <a:xfrm>
            <a:off x="2285959" y="1011556"/>
            <a:ext cx="76200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Pilat Light" panose="020B04030300000000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Pilat Light" panose="020B0403030000000004" pitchFamily="34" charset="0"/>
              </a:rPr>
              <a:t>C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ilat Light" panose="020B0403030000000004" pitchFamily="34" charset="0"/>
              </a:rPr>
              <a:t>anola oil would arrive by railcars where it will be unloaded into storage tanks before being pumped into bulk carriers for export to global markets.</a:t>
            </a:r>
          </a:p>
          <a:p>
            <a:pPr algn="just"/>
            <a:endParaRPr lang="en-US" sz="1800" b="0" i="0" u="none" strike="noStrike" baseline="0" dirty="0">
              <a:solidFill>
                <a:srgbClr val="000000"/>
              </a:solidFill>
              <a:latin typeface="Pilat Light" panose="020B04030300000000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Pilat Light" panose="020B04030300000000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 descr="A picture containing text, military vehicle&#10;&#10;Description automatically generated">
            <a:extLst>
              <a:ext uri="{FF2B5EF4-FFF2-40B4-BE49-F238E27FC236}">
                <a16:creationId xmlns:a16="http://schemas.microsoft.com/office/drawing/2014/main" id="{3D0F1969-5CDA-4DAF-A06E-702B3FA79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556" y="2011191"/>
            <a:ext cx="9616888" cy="484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8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3E4C57-D2C4-4AF1-A40C-FEF41400A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Proposed Canola Oil Transload Facility - Construction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E04F0-BF44-48AB-9F35-5B73CD002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9A77-4DCF-4228-8B74-013876D0374B}" type="slidenum">
              <a:rPr lang="en-US" smtClean="0"/>
              <a:t>9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0214605-41CC-4899-A618-0FA72AF79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DP World Fraser Surrey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58D57C-4DB1-45C4-AC55-8BC66168F9AE}"/>
              </a:ext>
            </a:extLst>
          </p:cNvPr>
          <p:cNvSpPr txBox="1"/>
          <p:nvPr/>
        </p:nvSpPr>
        <p:spPr>
          <a:xfrm>
            <a:off x="326335" y="1639277"/>
            <a:ext cx="8770600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If approved, construction is anticipated to start in the 2</a:t>
            </a:r>
            <a:r>
              <a:rPr lang="en-US" baseline="30000" dirty="0"/>
              <a:t>nd</a:t>
            </a:r>
            <a:r>
              <a:rPr lang="en-US" dirty="0"/>
              <a:t> quarter of 2023 and should finish in the 4</a:t>
            </a:r>
            <a:r>
              <a:rPr lang="en-US" baseline="30000" dirty="0"/>
              <a:t>th</a:t>
            </a:r>
            <a:r>
              <a:rPr lang="en-US" dirty="0"/>
              <a:t> quarter of 2024 .</a:t>
            </a:r>
          </a:p>
          <a:p>
            <a:pPr marL="28575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As the project is located in an industrial area, there will be limited disruption to local residents.</a:t>
            </a:r>
          </a:p>
          <a:p>
            <a:pPr marL="28575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Nearby businesses may experience increased noise, light, dust, air emissions and traffic as a result of the construction and mitigation measures for these impacts will be in place including  dust control, no idling and traffic flagging. </a:t>
            </a:r>
          </a:p>
          <a:p>
            <a:pPr marL="28575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The vast majority of construction will take place during Vancouver Fraser Port Authority construction hours Monday to Saturday between 7am and 8pm.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98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P World Template">
  <a:themeElements>
    <a:clrScheme name="Custom 123">
      <a:dk1>
        <a:srgbClr val="000000"/>
      </a:dk1>
      <a:lt1>
        <a:sysClr val="window" lastClr="FFFFFF"/>
      </a:lt1>
      <a:dk2>
        <a:srgbClr val="000000"/>
      </a:dk2>
      <a:lt2>
        <a:srgbClr val="E7E6E6"/>
      </a:lt2>
      <a:accent1>
        <a:srgbClr val="1E1450"/>
      </a:accent1>
      <a:accent2>
        <a:srgbClr val="FF2261"/>
      </a:accent2>
      <a:accent3>
        <a:srgbClr val="FF3C14"/>
      </a:accent3>
      <a:accent4>
        <a:srgbClr val="FFBD00"/>
      </a:accent4>
      <a:accent5>
        <a:srgbClr val="3230BE"/>
      </a:accent5>
      <a:accent6>
        <a:srgbClr val="00E68C"/>
      </a:accent6>
      <a:hlink>
        <a:srgbClr val="0563C1"/>
      </a:hlink>
      <a:folHlink>
        <a:srgbClr val="954F72"/>
      </a:folHlink>
    </a:clrScheme>
    <a:fontScheme name="Custom 60">
      <a:majorFont>
        <a:latin typeface="Pilat Wide Heavy"/>
        <a:ea typeface=""/>
        <a:cs typeface=""/>
      </a:majorFont>
      <a:minorFont>
        <a:latin typeface="Pil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gradFill>
            <a:gsLst>
              <a:gs pos="27440">
                <a:schemeClr val="tx1"/>
              </a:gs>
              <a:gs pos="0">
                <a:schemeClr val="tx1">
                  <a:alpha val="0"/>
                </a:schemeClr>
              </a:gs>
              <a:gs pos="7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P World_Template_V04.potx" id="{BC806ED6-F577-4503-84A2-B46BACD29875}" vid="{A849AE76-9947-463B-949A-114C5042C82E}"/>
    </a:ext>
  </a:extLst>
</a:theme>
</file>

<file path=ppt/theme/theme2.xml><?xml version="1.0" encoding="utf-8"?>
<a:theme xmlns:a="http://schemas.openxmlformats.org/drawingml/2006/main" name="DP World Template">
  <a:themeElements>
    <a:clrScheme name="Custom 123">
      <a:dk1>
        <a:srgbClr val="000000"/>
      </a:dk1>
      <a:lt1>
        <a:sysClr val="window" lastClr="FFFFFF"/>
      </a:lt1>
      <a:dk2>
        <a:srgbClr val="000000"/>
      </a:dk2>
      <a:lt2>
        <a:srgbClr val="E7E6E6"/>
      </a:lt2>
      <a:accent1>
        <a:srgbClr val="1E1450"/>
      </a:accent1>
      <a:accent2>
        <a:srgbClr val="FF2261"/>
      </a:accent2>
      <a:accent3>
        <a:srgbClr val="FF3C14"/>
      </a:accent3>
      <a:accent4>
        <a:srgbClr val="FFBD00"/>
      </a:accent4>
      <a:accent5>
        <a:srgbClr val="3230BE"/>
      </a:accent5>
      <a:accent6>
        <a:srgbClr val="00E68C"/>
      </a:accent6>
      <a:hlink>
        <a:srgbClr val="0563C1"/>
      </a:hlink>
      <a:folHlink>
        <a:srgbClr val="954F72"/>
      </a:folHlink>
    </a:clrScheme>
    <a:fontScheme name="Custom 60">
      <a:majorFont>
        <a:latin typeface="Pilat Wide Heavy"/>
        <a:ea typeface=""/>
        <a:cs typeface=""/>
      </a:majorFont>
      <a:minorFont>
        <a:latin typeface="Pil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gradFill>
            <a:gsLst>
              <a:gs pos="27440">
                <a:schemeClr val="tx1"/>
              </a:gs>
              <a:gs pos="0">
                <a:schemeClr val="tx1">
                  <a:alpha val="0"/>
                </a:schemeClr>
              </a:gs>
              <a:gs pos="7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P World_Template_V04.potx" id="{BC806ED6-F577-4503-84A2-B46BACD29875}" vid="{A849AE76-9947-463B-949A-114C5042C8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DP World Template</Template>
  <TotalTime>69</TotalTime>
  <Words>617</Words>
  <Application>Microsoft Office PowerPoint</Application>
  <PresentationFormat>Widescreen</PresentationFormat>
  <Paragraphs>67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Pilat Wide Heavy</vt:lpstr>
      <vt:lpstr>Pilat Light</vt:lpstr>
      <vt:lpstr>Calibri</vt:lpstr>
      <vt:lpstr>Symbol</vt:lpstr>
      <vt:lpstr>Arial</vt:lpstr>
      <vt:lpstr>DP World Template</vt:lpstr>
      <vt:lpstr>DP World Template</vt:lpstr>
      <vt:lpstr>  Proposed Canola Oil Transload Facility</vt:lpstr>
      <vt:lpstr>DP World Fraser Surrey</vt:lpstr>
      <vt:lpstr>WE MAKE TRADE FLOW TO CHANGE WHAT’S POSSIBLE FOR EVERYONE </vt:lpstr>
      <vt:lpstr>TO LEAD THE FUTURE OF WORLD TRADE </vt:lpstr>
      <vt:lpstr>DP World Fraser Surrey</vt:lpstr>
      <vt:lpstr>DP World Fraser Surrey</vt:lpstr>
      <vt:lpstr>DP World Fraser Surrey</vt:lpstr>
      <vt:lpstr>DP World Fraser Surrey</vt:lpstr>
      <vt:lpstr>DP World Fraser Surrey</vt:lpstr>
      <vt:lpstr>DP World Fraser Surrey</vt:lpstr>
      <vt:lpstr>Q&amp;a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Laifong Wong</dc:creator>
  <cp:lastModifiedBy>Bill Kalmakoff</cp:lastModifiedBy>
  <cp:revision>11</cp:revision>
  <dcterms:created xsi:type="dcterms:W3CDTF">2021-10-25T05:43:15Z</dcterms:created>
  <dcterms:modified xsi:type="dcterms:W3CDTF">2023-01-06T19:21:05Z</dcterms:modified>
</cp:coreProperties>
</file>